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9" r:id="rId3"/>
    <p:sldId id="263" r:id="rId4"/>
    <p:sldId id="261" r:id="rId5"/>
    <p:sldId id="292" r:id="rId6"/>
    <p:sldId id="293" r:id="rId7"/>
    <p:sldId id="294" r:id="rId8"/>
    <p:sldId id="262" r:id="rId9"/>
    <p:sldId id="282" r:id="rId10"/>
    <p:sldId id="265" r:id="rId11"/>
    <p:sldId id="266" r:id="rId12"/>
    <p:sldId id="267" r:id="rId13"/>
    <p:sldId id="268" r:id="rId14"/>
    <p:sldId id="296" r:id="rId15"/>
    <p:sldId id="269" r:id="rId16"/>
    <p:sldId id="274" r:id="rId17"/>
    <p:sldId id="270" r:id="rId18"/>
    <p:sldId id="275" r:id="rId19"/>
    <p:sldId id="271" r:id="rId20"/>
    <p:sldId id="297" r:id="rId21"/>
    <p:sldId id="276" r:id="rId22"/>
    <p:sldId id="272" r:id="rId23"/>
    <p:sldId id="277" r:id="rId24"/>
    <p:sldId id="273" r:id="rId25"/>
    <p:sldId id="278" r:id="rId26"/>
    <p:sldId id="283" r:id="rId27"/>
    <p:sldId id="285" r:id="rId28"/>
    <p:sldId id="284" r:id="rId29"/>
    <p:sldId id="289" r:id="rId30"/>
    <p:sldId id="291" r:id="rId31"/>
    <p:sldId id="280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42BA11-4D8A-4A86-A04D-4D8E52AE93F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7B05FE8-2620-4EDE-BD84-E7649C8C9CF3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цель</a:t>
          </a:r>
          <a:endParaRPr lang="ru-RU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812F540-4F08-46C1-ABC3-256089E22009}" type="parTrans" cxnId="{1B32DC60-ADDF-4906-8EAA-242FEB59B0CA}">
      <dgm:prSet/>
      <dgm:spPr/>
      <dgm:t>
        <a:bodyPr/>
        <a:lstStyle/>
        <a:p>
          <a:endParaRPr lang="ru-RU"/>
        </a:p>
      </dgm:t>
    </dgm:pt>
    <dgm:pt modelId="{124B672A-3D42-455E-8747-D4680DD3E6F8}" type="sibTrans" cxnId="{1B32DC60-ADDF-4906-8EAA-242FEB59B0CA}">
      <dgm:prSet/>
      <dgm:spPr/>
      <dgm:t>
        <a:bodyPr/>
        <a:lstStyle/>
        <a:p>
          <a:endParaRPr lang="ru-RU"/>
        </a:p>
      </dgm:t>
    </dgm:pt>
    <dgm:pt modelId="{CEFE6F56-4B87-477D-ACEC-1C8245A42868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противоречие</a:t>
          </a:r>
          <a:endParaRPr lang="ru-RU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84F52B8-2BE7-4558-A437-8E0586BBD7CA}" type="parTrans" cxnId="{A8EE6AF0-4EDC-4E84-887C-C8391FD1BE0C}">
      <dgm:prSet/>
      <dgm:spPr/>
      <dgm:t>
        <a:bodyPr/>
        <a:lstStyle/>
        <a:p>
          <a:endParaRPr lang="ru-RU"/>
        </a:p>
      </dgm:t>
    </dgm:pt>
    <dgm:pt modelId="{C90E993A-D38D-479B-86E0-3B289B1F3F75}" type="sibTrans" cxnId="{A8EE6AF0-4EDC-4E84-887C-C8391FD1BE0C}">
      <dgm:prSet/>
      <dgm:spPr/>
      <dgm:t>
        <a:bodyPr/>
        <a:lstStyle/>
        <a:p>
          <a:endParaRPr lang="ru-RU"/>
        </a:p>
      </dgm:t>
    </dgm:pt>
    <dgm:pt modelId="{AE82BBB6-12B3-4BA5-97B2-30A2EC02EF89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проблема</a:t>
          </a:r>
          <a:endParaRPr lang="ru-RU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2EF4BE6-C5EF-4EF4-8D4C-6DC5D992A487}" type="parTrans" cxnId="{B8E8AD32-B3B4-4DA9-A5FC-12B7AA0C649E}">
      <dgm:prSet/>
      <dgm:spPr/>
      <dgm:t>
        <a:bodyPr/>
        <a:lstStyle/>
        <a:p>
          <a:endParaRPr lang="ru-RU"/>
        </a:p>
      </dgm:t>
    </dgm:pt>
    <dgm:pt modelId="{45E4CDDD-C879-46A6-96F5-E257676F6391}" type="sibTrans" cxnId="{B8E8AD32-B3B4-4DA9-A5FC-12B7AA0C649E}">
      <dgm:prSet/>
      <dgm:spPr/>
      <dgm:t>
        <a:bodyPr/>
        <a:lstStyle/>
        <a:p>
          <a:endParaRPr lang="ru-RU"/>
        </a:p>
      </dgm:t>
    </dgm:pt>
    <dgm:pt modelId="{E32C7A0F-AF4E-49C0-8103-F5AFF45D12F2}" type="pres">
      <dgm:prSet presAssocID="{EC42BA11-4D8A-4A86-A04D-4D8E52AE93FF}" presName="Name0" presStyleCnt="0">
        <dgm:presLayoutVars>
          <dgm:dir/>
          <dgm:animLvl val="lvl"/>
          <dgm:resizeHandles val="exact"/>
        </dgm:presLayoutVars>
      </dgm:prSet>
      <dgm:spPr/>
    </dgm:pt>
    <dgm:pt modelId="{F672FEAF-DF67-4DEB-B8E2-B3B70BF44B01}" type="pres">
      <dgm:prSet presAssocID="{97B05FE8-2620-4EDE-BD84-E7649C8C9CF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876E71-6A02-4794-8666-E0DB69D5744E}" type="pres">
      <dgm:prSet presAssocID="{124B672A-3D42-455E-8747-D4680DD3E6F8}" presName="parTxOnlySpace" presStyleCnt="0"/>
      <dgm:spPr/>
    </dgm:pt>
    <dgm:pt modelId="{6F163977-CE89-4DF6-80F2-B94F018EAE4D}" type="pres">
      <dgm:prSet presAssocID="{CEFE6F56-4B87-477D-ACEC-1C8245A4286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E5B7E9-6E31-447F-8A72-8F57CF89AEEA}" type="pres">
      <dgm:prSet presAssocID="{C90E993A-D38D-479B-86E0-3B289B1F3F75}" presName="parTxOnlySpace" presStyleCnt="0"/>
      <dgm:spPr/>
    </dgm:pt>
    <dgm:pt modelId="{2C603AB1-E790-4FBF-B6E1-0975A95B6F85}" type="pres">
      <dgm:prSet presAssocID="{AE82BBB6-12B3-4BA5-97B2-30A2EC02EF8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EE6AF0-4EDC-4E84-887C-C8391FD1BE0C}" srcId="{EC42BA11-4D8A-4A86-A04D-4D8E52AE93FF}" destId="{CEFE6F56-4B87-477D-ACEC-1C8245A42868}" srcOrd="1" destOrd="0" parTransId="{484F52B8-2BE7-4558-A437-8E0586BBD7CA}" sibTransId="{C90E993A-D38D-479B-86E0-3B289B1F3F75}"/>
    <dgm:cxn modelId="{1B32DC60-ADDF-4906-8EAA-242FEB59B0CA}" srcId="{EC42BA11-4D8A-4A86-A04D-4D8E52AE93FF}" destId="{97B05FE8-2620-4EDE-BD84-E7649C8C9CF3}" srcOrd="0" destOrd="0" parTransId="{6812F540-4F08-46C1-ABC3-256089E22009}" sibTransId="{124B672A-3D42-455E-8747-D4680DD3E6F8}"/>
    <dgm:cxn modelId="{C70BA0F1-42D9-4140-B167-4DC2AF2FB6CF}" type="presOf" srcId="{97B05FE8-2620-4EDE-BD84-E7649C8C9CF3}" destId="{F672FEAF-DF67-4DEB-B8E2-B3B70BF44B01}" srcOrd="0" destOrd="0" presId="urn:microsoft.com/office/officeart/2005/8/layout/chevron1"/>
    <dgm:cxn modelId="{0B85AB4F-2F94-4DC5-96AD-2F3085F315B1}" type="presOf" srcId="{CEFE6F56-4B87-477D-ACEC-1C8245A42868}" destId="{6F163977-CE89-4DF6-80F2-B94F018EAE4D}" srcOrd="0" destOrd="0" presId="urn:microsoft.com/office/officeart/2005/8/layout/chevron1"/>
    <dgm:cxn modelId="{D16380CE-0C05-4EC8-98BC-150C17C55EBE}" type="presOf" srcId="{EC42BA11-4D8A-4A86-A04D-4D8E52AE93FF}" destId="{E32C7A0F-AF4E-49C0-8103-F5AFF45D12F2}" srcOrd="0" destOrd="0" presId="urn:microsoft.com/office/officeart/2005/8/layout/chevron1"/>
    <dgm:cxn modelId="{4CC5872F-1770-4970-A842-B87B71CFB421}" type="presOf" srcId="{AE82BBB6-12B3-4BA5-97B2-30A2EC02EF89}" destId="{2C603AB1-E790-4FBF-B6E1-0975A95B6F85}" srcOrd="0" destOrd="0" presId="urn:microsoft.com/office/officeart/2005/8/layout/chevron1"/>
    <dgm:cxn modelId="{B8E8AD32-B3B4-4DA9-A5FC-12B7AA0C649E}" srcId="{EC42BA11-4D8A-4A86-A04D-4D8E52AE93FF}" destId="{AE82BBB6-12B3-4BA5-97B2-30A2EC02EF89}" srcOrd="2" destOrd="0" parTransId="{F2EF4BE6-C5EF-4EF4-8D4C-6DC5D992A487}" sibTransId="{45E4CDDD-C879-46A6-96F5-E257676F6391}"/>
    <dgm:cxn modelId="{797FF459-B9C6-4440-A245-91FC1316E1C1}" type="presParOf" srcId="{E32C7A0F-AF4E-49C0-8103-F5AFF45D12F2}" destId="{F672FEAF-DF67-4DEB-B8E2-B3B70BF44B01}" srcOrd="0" destOrd="0" presId="urn:microsoft.com/office/officeart/2005/8/layout/chevron1"/>
    <dgm:cxn modelId="{C5C4883C-47E8-4E6E-8770-678A777AD215}" type="presParOf" srcId="{E32C7A0F-AF4E-49C0-8103-F5AFF45D12F2}" destId="{62876E71-6A02-4794-8666-E0DB69D5744E}" srcOrd="1" destOrd="0" presId="urn:microsoft.com/office/officeart/2005/8/layout/chevron1"/>
    <dgm:cxn modelId="{58667481-1E7A-4B31-8062-D0AE364B8399}" type="presParOf" srcId="{E32C7A0F-AF4E-49C0-8103-F5AFF45D12F2}" destId="{6F163977-CE89-4DF6-80F2-B94F018EAE4D}" srcOrd="2" destOrd="0" presId="urn:microsoft.com/office/officeart/2005/8/layout/chevron1"/>
    <dgm:cxn modelId="{16EC2836-C0CE-4DB5-8782-358B63C281CF}" type="presParOf" srcId="{E32C7A0F-AF4E-49C0-8103-F5AFF45D12F2}" destId="{13E5B7E9-6E31-447F-8A72-8F57CF89AEEA}" srcOrd="3" destOrd="0" presId="urn:microsoft.com/office/officeart/2005/8/layout/chevron1"/>
    <dgm:cxn modelId="{E04BDF8E-7F4B-4F53-9448-49419E895AE0}" type="presParOf" srcId="{E32C7A0F-AF4E-49C0-8103-F5AFF45D12F2}" destId="{2C603AB1-E790-4FBF-B6E1-0975A95B6F8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06ED751-CC35-47D5-9BC2-78D6EA55555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05A228-B231-4339-A6D1-848B240D01FF}">
      <dgm:prSet phldrT="[Текст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 млн.руб.</a:t>
          </a:r>
          <a:endParaRPr lang="ru-RU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5C3265A-75FF-406D-9EA6-18DD1C8DE888}" type="parTrans" cxnId="{F629C19B-0FFD-4D7C-B81E-DE6B8257FF2E}">
      <dgm:prSet/>
      <dgm:spPr/>
      <dgm:t>
        <a:bodyPr/>
        <a:lstStyle/>
        <a:p>
          <a:endParaRPr lang="ru-RU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6575493-9DF5-42BC-B80F-92F2FA697A3F}" type="sibTrans" cxnId="{F629C19B-0FFD-4D7C-B81E-DE6B8257FF2E}">
      <dgm:prSet/>
      <dgm:spPr/>
      <dgm:t>
        <a:bodyPr/>
        <a:lstStyle/>
        <a:p>
          <a:endParaRPr lang="ru-RU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8E77FE8-B861-4EDE-A24E-A5EDEF1E02A8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6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Ипотека</a:t>
          </a:r>
          <a:endParaRPr lang="ru-RU" sz="23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80B88A1-3DB0-491D-B5C6-CF3432F2F153}" type="parTrans" cxnId="{2DABD297-DB79-47E0-AEE2-4B6390AAE41F}">
      <dgm:prSet/>
      <dgm:spPr/>
      <dgm:t>
        <a:bodyPr/>
        <a:lstStyle/>
        <a:p>
          <a:endParaRPr lang="ru-RU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5AA780B-080B-4A7D-AF52-5D7368F9C668}" type="sibTrans" cxnId="{2DABD297-DB79-47E0-AEE2-4B6390AAE41F}">
      <dgm:prSet/>
      <dgm:spPr/>
      <dgm:t>
        <a:bodyPr/>
        <a:lstStyle/>
        <a:p>
          <a:endParaRPr lang="ru-RU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F3825B5-FF52-4CEA-B87A-B159F7CC6F4E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6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Аренда + накопления</a:t>
          </a:r>
          <a:endParaRPr lang="ru-RU" sz="36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9566571-C359-4F78-8821-D9D2D5EC3466}" type="parTrans" cxnId="{635F448D-28C8-4E74-A556-0D502DC2EA42}">
      <dgm:prSet/>
      <dgm:spPr/>
      <dgm:t>
        <a:bodyPr/>
        <a:lstStyle/>
        <a:p>
          <a:endParaRPr lang="ru-RU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962A428-F252-4307-8C68-0D670390B4B3}" type="sibTrans" cxnId="{635F448D-28C8-4E74-A556-0D502DC2EA42}">
      <dgm:prSet/>
      <dgm:spPr/>
      <dgm:t>
        <a:bodyPr/>
        <a:lstStyle/>
        <a:p>
          <a:endParaRPr lang="ru-RU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528A4D0-1DF2-479C-9B36-C998DAE6B3D0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20 лет</a:t>
          </a:r>
          <a:endParaRPr lang="ru-RU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FF2EA08-C095-4127-84A9-5E98140BB712}" type="parTrans" cxnId="{F02CCBA5-CD71-4C03-9B00-A16EDA0C6C36}">
      <dgm:prSet/>
      <dgm:spPr/>
      <dgm:t>
        <a:bodyPr/>
        <a:lstStyle/>
        <a:p>
          <a:endParaRPr lang="ru-RU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4EBF83A-B3DF-42DA-B861-B952145D6B9B}" type="sibTrans" cxnId="{F02CCBA5-CD71-4C03-9B00-A16EDA0C6C36}">
      <dgm:prSet/>
      <dgm:spPr/>
      <dgm:t>
        <a:bodyPr/>
        <a:lstStyle/>
        <a:p>
          <a:endParaRPr lang="ru-RU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77D3742-66BE-4C82-87D0-71890FA9F354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Аренда 14 тыс.руб.</a:t>
          </a:r>
          <a:endParaRPr lang="ru-RU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A01D8A2-3A57-4F9C-B65A-0F7A771FE902}" type="parTrans" cxnId="{B0D62DCB-5E28-4D27-8C57-BB6D5758D24C}">
      <dgm:prSet/>
      <dgm:spPr/>
      <dgm:t>
        <a:bodyPr/>
        <a:lstStyle/>
        <a:p>
          <a:endParaRPr lang="ru-RU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1F13ABC-9CE8-4987-9E7C-A0BC5D3ED795}" type="sibTrans" cxnId="{B0D62DCB-5E28-4D27-8C57-BB6D5758D24C}">
      <dgm:prSet/>
      <dgm:spPr/>
      <dgm:t>
        <a:bodyPr/>
        <a:lstStyle/>
        <a:p>
          <a:endParaRPr lang="ru-RU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F0E40BC-1DC6-4455-94DB-C872C813DCFE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Равные платежи</a:t>
          </a:r>
          <a:endParaRPr lang="ru-RU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F5471D0-14F2-4783-8548-7FEBDF0CBE9D}" type="parTrans" cxnId="{78DB5F14-9985-4B9A-8CD4-1BD293C9FAC5}">
      <dgm:prSet/>
      <dgm:spPr/>
      <dgm:t>
        <a:bodyPr/>
        <a:lstStyle/>
        <a:p>
          <a:endParaRPr lang="ru-RU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C5832EC-4F79-4804-B20A-8389083E0440}" type="sibTrans" cxnId="{78DB5F14-9985-4B9A-8CD4-1BD293C9FAC5}">
      <dgm:prSet/>
      <dgm:spPr/>
      <dgm:t>
        <a:bodyPr/>
        <a:lstStyle/>
        <a:p>
          <a:endParaRPr lang="ru-RU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D70719D-0174-47EB-84DA-0F70C345C856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Переплата 260%</a:t>
          </a:r>
          <a:endParaRPr lang="ru-RU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A86F2F1-78EC-4ADD-B53A-0EDF16567296}" type="parTrans" cxnId="{F03175D1-6243-4891-B43F-56F7E728E2A7}">
      <dgm:prSet/>
      <dgm:spPr/>
      <dgm:t>
        <a:bodyPr/>
        <a:lstStyle/>
        <a:p>
          <a:endParaRPr lang="ru-RU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A261C76-0577-4985-BC65-35D5C2C3430A}" type="sibTrans" cxnId="{F03175D1-6243-4891-B43F-56F7E728E2A7}">
      <dgm:prSet/>
      <dgm:spPr/>
      <dgm:t>
        <a:bodyPr/>
        <a:lstStyle/>
        <a:p>
          <a:endParaRPr lang="ru-RU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F7C0148-FA37-4743-A784-8572894C80D7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Разница между платежом по ипотеке и арендой</a:t>
          </a:r>
          <a:endParaRPr lang="ru-RU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A27B352-E831-4AB4-B2E0-1550BF0D5391}" type="parTrans" cxnId="{AEFFA0E9-D7EF-4850-8CCE-0077C402AD74}">
      <dgm:prSet/>
      <dgm:spPr/>
      <dgm:t>
        <a:bodyPr/>
        <a:lstStyle/>
        <a:p>
          <a:endParaRPr lang="ru-RU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F7E78E6-CB49-423C-969D-32FB0458F730}" type="sibTrans" cxnId="{AEFFA0E9-D7EF-4850-8CCE-0077C402AD74}">
      <dgm:prSet/>
      <dgm:spPr/>
      <dgm:t>
        <a:bodyPr/>
        <a:lstStyle/>
        <a:p>
          <a:endParaRPr lang="ru-RU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FC7044D-AE14-45DF-96CA-6FEDB3DC72DF}" type="pres">
      <dgm:prSet presAssocID="{406ED751-CC35-47D5-9BC2-78D6EA55555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818213-B8CE-49DE-93C6-E7C9B28EC44F}" type="pres">
      <dgm:prSet presAssocID="{FD05A228-B231-4339-A6D1-848B240D01FF}" presName="root1" presStyleCnt="0"/>
      <dgm:spPr/>
    </dgm:pt>
    <dgm:pt modelId="{1530D7C1-9B18-4200-9E26-86903B7CEEC8}" type="pres">
      <dgm:prSet presAssocID="{FD05A228-B231-4339-A6D1-848B240D01F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897693-58F0-4505-AA85-B84941CF8825}" type="pres">
      <dgm:prSet presAssocID="{FD05A228-B231-4339-A6D1-848B240D01FF}" presName="level2hierChild" presStyleCnt="0"/>
      <dgm:spPr/>
    </dgm:pt>
    <dgm:pt modelId="{5304AA81-C08A-4A20-9362-B7393177D7BE}" type="pres">
      <dgm:prSet presAssocID="{280B88A1-3DB0-491D-B5C6-CF3432F2F153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C63A06DA-9A67-4FF3-BAC5-E746EF716B70}" type="pres">
      <dgm:prSet presAssocID="{280B88A1-3DB0-491D-B5C6-CF3432F2F153}" presName="connTx" presStyleLbl="parChTrans1D2" presStyleIdx="0" presStyleCnt="2"/>
      <dgm:spPr/>
      <dgm:t>
        <a:bodyPr/>
        <a:lstStyle/>
        <a:p>
          <a:endParaRPr lang="ru-RU"/>
        </a:p>
      </dgm:t>
    </dgm:pt>
    <dgm:pt modelId="{5982BE1E-3241-41DD-985A-6EEA68E9F1F3}" type="pres">
      <dgm:prSet presAssocID="{38E77FE8-B861-4EDE-A24E-A5EDEF1E02A8}" presName="root2" presStyleCnt="0"/>
      <dgm:spPr/>
    </dgm:pt>
    <dgm:pt modelId="{71B35C26-9BA9-4C1F-9449-9BA40DC87483}" type="pres">
      <dgm:prSet presAssocID="{38E77FE8-B861-4EDE-A24E-A5EDEF1E02A8}" presName="LevelTwoTextNode" presStyleLbl="node2" presStyleIdx="0" presStyleCnt="2" custScaleX="1877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8A0C7F-E05D-4F9F-972B-53F609BFF0DB}" type="pres">
      <dgm:prSet presAssocID="{38E77FE8-B861-4EDE-A24E-A5EDEF1E02A8}" presName="level3hierChild" presStyleCnt="0"/>
      <dgm:spPr/>
    </dgm:pt>
    <dgm:pt modelId="{FAA183E4-99D9-4348-B866-19AEC5804A4B}" type="pres">
      <dgm:prSet presAssocID="{3FF2EA08-C095-4127-84A9-5E98140BB712}" presName="conn2-1" presStyleLbl="parChTrans1D3" presStyleIdx="0" presStyleCnt="5"/>
      <dgm:spPr/>
      <dgm:t>
        <a:bodyPr/>
        <a:lstStyle/>
        <a:p>
          <a:endParaRPr lang="ru-RU"/>
        </a:p>
      </dgm:t>
    </dgm:pt>
    <dgm:pt modelId="{A4CF472C-1B2A-4854-9B28-5586585ADCAE}" type="pres">
      <dgm:prSet presAssocID="{3FF2EA08-C095-4127-84A9-5E98140BB712}" presName="connTx" presStyleLbl="parChTrans1D3" presStyleIdx="0" presStyleCnt="5"/>
      <dgm:spPr/>
      <dgm:t>
        <a:bodyPr/>
        <a:lstStyle/>
        <a:p>
          <a:endParaRPr lang="ru-RU"/>
        </a:p>
      </dgm:t>
    </dgm:pt>
    <dgm:pt modelId="{1A9542A5-5C94-4CF4-BD9B-DD6A642F65D4}" type="pres">
      <dgm:prSet presAssocID="{5528A4D0-1DF2-479C-9B36-C998DAE6B3D0}" presName="root2" presStyleCnt="0"/>
      <dgm:spPr/>
    </dgm:pt>
    <dgm:pt modelId="{2B5224E9-EFEB-4C08-BA84-FC78DF54F5F1}" type="pres">
      <dgm:prSet presAssocID="{5528A4D0-1DF2-479C-9B36-C998DAE6B3D0}" presName="LevelTwoTextNode" presStyleLbl="node3" presStyleIdx="0" presStyleCnt="5" custScaleX="1249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7CD03D-8228-4E2F-BD40-15DA6A007C9F}" type="pres">
      <dgm:prSet presAssocID="{5528A4D0-1DF2-479C-9B36-C998DAE6B3D0}" presName="level3hierChild" presStyleCnt="0"/>
      <dgm:spPr/>
    </dgm:pt>
    <dgm:pt modelId="{40322E17-EA44-4A09-8411-D165C60E0596}" type="pres">
      <dgm:prSet presAssocID="{7F5471D0-14F2-4783-8548-7FEBDF0CBE9D}" presName="conn2-1" presStyleLbl="parChTrans1D3" presStyleIdx="1" presStyleCnt="5"/>
      <dgm:spPr/>
      <dgm:t>
        <a:bodyPr/>
        <a:lstStyle/>
        <a:p>
          <a:endParaRPr lang="ru-RU"/>
        </a:p>
      </dgm:t>
    </dgm:pt>
    <dgm:pt modelId="{EF0B7544-CAC1-498E-A4FE-88C54971C3D7}" type="pres">
      <dgm:prSet presAssocID="{7F5471D0-14F2-4783-8548-7FEBDF0CBE9D}" presName="connTx" presStyleLbl="parChTrans1D3" presStyleIdx="1" presStyleCnt="5"/>
      <dgm:spPr/>
      <dgm:t>
        <a:bodyPr/>
        <a:lstStyle/>
        <a:p>
          <a:endParaRPr lang="ru-RU"/>
        </a:p>
      </dgm:t>
    </dgm:pt>
    <dgm:pt modelId="{255D1E0D-FB83-4DA9-9693-A9917E69777E}" type="pres">
      <dgm:prSet presAssocID="{4F0E40BC-1DC6-4455-94DB-C872C813DCFE}" presName="root2" presStyleCnt="0"/>
      <dgm:spPr/>
    </dgm:pt>
    <dgm:pt modelId="{027BDF08-EE3D-4038-8F7F-3C8EA28CC00D}" type="pres">
      <dgm:prSet presAssocID="{4F0E40BC-1DC6-4455-94DB-C872C813DCFE}" presName="LevelTwoTextNode" presStyleLbl="node3" presStyleIdx="1" presStyleCnt="5" custScaleX="1249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0BDD98-692B-4CC9-9959-CF74700B9F85}" type="pres">
      <dgm:prSet presAssocID="{4F0E40BC-1DC6-4455-94DB-C872C813DCFE}" presName="level3hierChild" presStyleCnt="0"/>
      <dgm:spPr/>
    </dgm:pt>
    <dgm:pt modelId="{825E8566-F812-4907-BF87-2B7B9B4FEA99}" type="pres">
      <dgm:prSet presAssocID="{0A86F2F1-78EC-4ADD-B53A-0EDF16567296}" presName="conn2-1" presStyleLbl="parChTrans1D3" presStyleIdx="2" presStyleCnt="5"/>
      <dgm:spPr/>
      <dgm:t>
        <a:bodyPr/>
        <a:lstStyle/>
        <a:p>
          <a:endParaRPr lang="ru-RU"/>
        </a:p>
      </dgm:t>
    </dgm:pt>
    <dgm:pt modelId="{339D4187-6EB6-4016-8908-D7B37D27FD86}" type="pres">
      <dgm:prSet presAssocID="{0A86F2F1-78EC-4ADD-B53A-0EDF16567296}" presName="connTx" presStyleLbl="parChTrans1D3" presStyleIdx="2" presStyleCnt="5"/>
      <dgm:spPr/>
      <dgm:t>
        <a:bodyPr/>
        <a:lstStyle/>
        <a:p>
          <a:endParaRPr lang="ru-RU"/>
        </a:p>
      </dgm:t>
    </dgm:pt>
    <dgm:pt modelId="{804A5912-D252-4059-A3C2-D812BA85D320}" type="pres">
      <dgm:prSet presAssocID="{0D70719D-0174-47EB-84DA-0F70C345C856}" presName="root2" presStyleCnt="0"/>
      <dgm:spPr/>
    </dgm:pt>
    <dgm:pt modelId="{A4C1A663-F105-4BA7-892B-BD1BF8F57BF5}" type="pres">
      <dgm:prSet presAssocID="{0D70719D-0174-47EB-84DA-0F70C345C856}" presName="LevelTwoTextNode" presStyleLbl="node3" presStyleIdx="2" presStyleCnt="5" custScaleX="1249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24A0CB-6693-4F86-B8AB-EF71E6881395}" type="pres">
      <dgm:prSet presAssocID="{0D70719D-0174-47EB-84DA-0F70C345C856}" presName="level3hierChild" presStyleCnt="0"/>
      <dgm:spPr/>
    </dgm:pt>
    <dgm:pt modelId="{2663EB16-1050-43AE-B866-964E4AE92C6D}" type="pres">
      <dgm:prSet presAssocID="{B9566571-C359-4F78-8821-D9D2D5EC3466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DB2DB2F5-B115-4186-AAD7-1EB9334D3B92}" type="pres">
      <dgm:prSet presAssocID="{B9566571-C359-4F78-8821-D9D2D5EC3466}" presName="connTx" presStyleLbl="parChTrans1D2" presStyleIdx="1" presStyleCnt="2"/>
      <dgm:spPr/>
      <dgm:t>
        <a:bodyPr/>
        <a:lstStyle/>
        <a:p>
          <a:endParaRPr lang="ru-RU"/>
        </a:p>
      </dgm:t>
    </dgm:pt>
    <dgm:pt modelId="{68E62725-3B42-4E92-B50A-59831014392E}" type="pres">
      <dgm:prSet presAssocID="{0F3825B5-FF52-4CEA-B87A-B159F7CC6F4E}" presName="root2" presStyleCnt="0"/>
      <dgm:spPr/>
    </dgm:pt>
    <dgm:pt modelId="{03C555AE-F389-44F2-BAF3-B7D3B60A9D34}" type="pres">
      <dgm:prSet presAssocID="{0F3825B5-FF52-4CEA-B87A-B159F7CC6F4E}" presName="LevelTwoTextNode" presStyleLbl="node2" presStyleIdx="1" presStyleCnt="2" custScaleX="1877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988663-F971-4CEA-A6F7-9E8F414E5FA2}" type="pres">
      <dgm:prSet presAssocID="{0F3825B5-FF52-4CEA-B87A-B159F7CC6F4E}" presName="level3hierChild" presStyleCnt="0"/>
      <dgm:spPr/>
    </dgm:pt>
    <dgm:pt modelId="{A388F81B-DA89-4470-84A4-EF0525E0859F}" type="pres">
      <dgm:prSet presAssocID="{9A01D8A2-3A57-4F9C-B65A-0F7A771FE902}" presName="conn2-1" presStyleLbl="parChTrans1D3" presStyleIdx="3" presStyleCnt="5"/>
      <dgm:spPr/>
      <dgm:t>
        <a:bodyPr/>
        <a:lstStyle/>
        <a:p>
          <a:endParaRPr lang="ru-RU"/>
        </a:p>
      </dgm:t>
    </dgm:pt>
    <dgm:pt modelId="{FDF3C86E-8E70-4A53-A1BD-6DAEA3CEABCC}" type="pres">
      <dgm:prSet presAssocID="{9A01D8A2-3A57-4F9C-B65A-0F7A771FE902}" presName="connTx" presStyleLbl="parChTrans1D3" presStyleIdx="3" presStyleCnt="5"/>
      <dgm:spPr/>
      <dgm:t>
        <a:bodyPr/>
        <a:lstStyle/>
        <a:p>
          <a:endParaRPr lang="ru-RU"/>
        </a:p>
      </dgm:t>
    </dgm:pt>
    <dgm:pt modelId="{84201845-23FC-4E09-BF76-0F43E93C27D7}" type="pres">
      <dgm:prSet presAssocID="{477D3742-66BE-4C82-87D0-71890FA9F354}" presName="root2" presStyleCnt="0"/>
      <dgm:spPr/>
    </dgm:pt>
    <dgm:pt modelId="{D081AEC4-D727-4866-8DD4-26ECC5A5D601}" type="pres">
      <dgm:prSet presAssocID="{477D3742-66BE-4C82-87D0-71890FA9F354}" presName="LevelTwoTextNode" presStyleLbl="node3" presStyleIdx="3" presStyleCnt="5" custScaleX="1249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EC672A-AD1B-4644-BF93-39BEF830F10A}" type="pres">
      <dgm:prSet presAssocID="{477D3742-66BE-4C82-87D0-71890FA9F354}" presName="level3hierChild" presStyleCnt="0"/>
      <dgm:spPr/>
    </dgm:pt>
    <dgm:pt modelId="{95853F54-FAE0-4BCD-B663-B1B1EFBEEDD9}" type="pres">
      <dgm:prSet presAssocID="{BA27B352-E831-4AB4-B2E0-1550BF0D5391}" presName="conn2-1" presStyleLbl="parChTrans1D3" presStyleIdx="4" presStyleCnt="5"/>
      <dgm:spPr/>
      <dgm:t>
        <a:bodyPr/>
        <a:lstStyle/>
        <a:p>
          <a:endParaRPr lang="ru-RU"/>
        </a:p>
      </dgm:t>
    </dgm:pt>
    <dgm:pt modelId="{5507D685-AEED-4A45-9321-A43CE057FF63}" type="pres">
      <dgm:prSet presAssocID="{BA27B352-E831-4AB4-B2E0-1550BF0D5391}" presName="connTx" presStyleLbl="parChTrans1D3" presStyleIdx="4" presStyleCnt="5"/>
      <dgm:spPr/>
      <dgm:t>
        <a:bodyPr/>
        <a:lstStyle/>
        <a:p>
          <a:endParaRPr lang="ru-RU"/>
        </a:p>
      </dgm:t>
    </dgm:pt>
    <dgm:pt modelId="{A594B717-08B5-4DE6-8F17-F995B55B2A1B}" type="pres">
      <dgm:prSet presAssocID="{4F7C0148-FA37-4743-A784-8572894C80D7}" presName="root2" presStyleCnt="0"/>
      <dgm:spPr/>
    </dgm:pt>
    <dgm:pt modelId="{A4E64B8F-F638-4435-8BAA-1700F7C5C32F}" type="pres">
      <dgm:prSet presAssocID="{4F7C0148-FA37-4743-A784-8572894C80D7}" presName="LevelTwoTextNode" presStyleLbl="node3" presStyleIdx="4" presStyleCnt="5" custScaleX="1249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BF68AE-E1AB-4B5A-926E-A2D117E96FF2}" type="pres">
      <dgm:prSet presAssocID="{4F7C0148-FA37-4743-A784-8572894C80D7}" presName="level3hierChild" presStyleCnt="0"/>
      <dgm:spPr/>
    </dgm:pt>
  </dgm:ptLst>
  <dgm:cxnLst>
    <dgm:cxn modelId="{B44121E8-0276-4EA1-980E-B8AA482525F5}" type="presOf" srcId="{0A86F2F1-78EC-4ADD-B53A-0EDF16567296}" destId="{825E8566-F812-4907-BF87-2B7B9B4FEA99}" srcOrd="0" destOrd="0" presId="urn:microsoft.com/office/officeart/2008/layout/HorizontalMultiLevelHierarchy"/>
    <dgm:cxn modelId="{29CBDDC5-327A-4C46-BA0C-E4C42FAE57FA}" type="presOf" srcId="{7F5471D0-14F2-4783-8548-7FEBDF0CBE9D}" destId="{40322E17-EA44-4A09-8411-D165C60E0596}" srcOrd="0" destOrd="0" presId="urn:microsoft.com/office/officeart/2008/layout/HorizontalMultiLevelHierarchy"/>
    <dgm:cxn modelId="{15DD0449-9219-4262-B39E-A4BC194EDD31}" type="presOf" srcId="{B9566571-C359-4F78-8821-D9D2D5EC3466}" destId="{DB2DB2F5-B115-4186-AAD7-1EB9334D3B92}" srcOrd="1" destOrd="0" presId="urn:microsoft.com/office/officeart/2008/layout/HorizontalMultiLevelHierarchy"/>
    <dgm:cxn modelId="{B0D62DCB-5E28-4D27-8C57-BB6D5758D24C}" srcId="{0F3825B5-FF52-4CEA-B87A-B159F7CC6F4E}" destId="{477D3742-66BE-4C82-87D0-71890FA9F354}" srcOrd="0" destOrd="0" parTransId="{9A01D8A2-3A57-4F9C-B65A-0F7A771FE902}" sibTransId="{41F13ABC-9CE8-4987-9E7C-A0BC5D3ED795}"/>
    <dgm:cxn modelId="{F629C19B-0FFD-4D7C-B81E-DE6B8257FF2E}" srcId="{406ED751-CC35-47D5-9BC2-78D6EA55555F}" destId="{FD05A228-B231-4339-A6D1-848B240D01FF}" srcOrd="0" destOrd="0" parTransId="{75C3265A-75FF-406D-9EA6-18DD1C8DE888}" sibTransId="{F6575493-9DF5-42BC-B80F-92F2FA697A3F}"/>
    <dgm:cxn modelId="{F03175D1-6243-4891-B43F-56F7E728E2A7}" srcId="{38E77FE8-B861-4EDE-A24E-A5EDEF1E02A8}" destId="{0D70719D-0174-47EB-84DA-0F70C345C856}" srcOrd="2" destOrd="0" parTransId="{0A86F2F1-78EC-4ADD-B53A-0EDF16567296}" sibTransId="{BA261C76-0577-4985-BC65-35D5C2C3430A}"/>
    <dgm:cxn modelId="{6CA1C561-77FE-4B7B-9573-F78F77D8FAF4}" type="presOf" srcId="{BA27B352-E831-4AB4-B2E0-1550BF0D5391}" destId="{95853F54-FAE0-4BCD-B663-B1B1EFBEEDD9}" srcOrd="0" destOrd="0" presId="urn:microsoft.com/office/officeart/2008/layout/HorizontalMultiLevelHierarchy"/>
    <dgm:cxn modelId="{3F5CB6AF-D927-47CA-AA2B-F77A60F8D9A9}" type="presOf" srcId="{BA27B352-E831-4AB4-B2E0-1550BF0D5391}" destId="{5507D685-AEED-4A45-9321-A43CE057FF63}" srcOrd="1" destOrd="0" presId="urn:microsoft.com/office/officeart/2008/layout/HorizontalMultiLevelHierarchy"/>
    <dgm:cxn modelId="{BF8A0604-024F-46C9-88D9-4936C856CAAB}" type="presOf" srcId="{3FF2EA08-C095-4127-84A9-5E98140BB712}" destId="{FAA183E4-99D9-4348-B866-19AEC5804A4B}" srcOrd="0" destOrd="0" presId="urn:microsoft.com/office/officeart/2008/layout/HorizontalMultiLevelHierarchy"/>
    <dgm:cxn modelId="{3A090EAD-8956-47FF-85B6-4C1BA030CC09}" type="presOf" srcId="{0F3825B5-FF52-4CEA-B87A-B159F7CC6F4E}" destId="{03C555AE-F389-44F2-BAF3-B7D3B60A9D34}" srcOrd="0" destOrd="0" presId="urn:microsoft.com/office/officeart/2008/layout/HorizontalMultiLevelHierarchy"/>
    <dgm:cxn modelId="{05B93D14-677D-43EB-876C-95A0F7BDF5B9}" type="presOf" srcId="{280B88A1-3DB0-491D-B5C6-CF3432F2F153}" destId="{C63A06DA-9A67-4FF3-BAC5-E746EF716B70}" srcOrd="1" destOrd="0" presId="urn:microsoft.com/office/officeart/2008/layout/HorizontalMultiLevelHierarchy"/>
    <dgm:cxn modelId="{F02CCBA5-CD71-4C03-9B00-A16EDA0C6C36}" srcId="{38E77FE8-B861-4EDE-A24E-A5EDEF1E02A8}" destId="{5528A4D0-1DF2-479C-9B36-C998DAE6B3D0}" srcOrd="0" destOrd="0" parTransId="{3FF2EA08-C095-4127-84A9-5E98140BB712}" sibTransId="{A4EBF83A-B3DF-42DA-B861-B952145D6B9B}"/>
    <dgm:cxn modelId="{BBC56D5C-AB4A-47EF-8522-EEB832A004F2}" type="presOf" srcId="{4F0E40BC-1DC6-4455-94DB-C872C813DCFE}" destId="{027BDF08-EE3D-4038-8F7F-3C8EA28CC00D}" srcOrd="0" destOrd="0" presId="urn:microsoft.com/office/officeart/2008/layout/HorizontalMultiLevelHierarchy"/>
    <dgm:cxn modelId="{BD03513C-7FFA-4CFA-8632-9DAB3AD3A4BE}" type="presOf" srcId="{5528A4D0-1DF2-479C-9B36-C998DAE6B3D0}" destId="{2B5224E9-EFEB-4C08-BA84-FC78DF54F5F1}" srcOrd="0" destOrd="0" presId="urn:microsoft.com/office/officeart/2008/layout/HorizontalMultiLevelHierarchy"/>
    <dgm:cxn modelId="{4D5CD1C6-406B-4D9A-811F-990D2AB3EFD3}" type="presOf" srcId="{280B88A1-3DB0-491D-B5C6-CF3432F2F153}" destId="{5304AA81-C08A-4A20-9362-B7393177D7BE}" srcOrd="0" destOrd="0" presId="urn:microsoft.com/office/officeart/2008/layout/HorizontalMultiLevelHierarchy"/>
    <dgm:cxn modelId="{78DB5F14-9985-4B9A-8CD4-1BD293C9FAC5}" srcId="{38E77FE8-B861-4EDE-A24E-A5EDEF1E02A8}" destId="{4F0E40BC-1DC6-4455-94DB-C872C813DCFE}" srcOrd="1" destOrd="0" parTransId="{7F5471D0-14F2-4783-8548-7FEBDF0CBE9D}" sibTransId="{8C5832EC-4F79-4804-B20A-8389083E0440}"/>
    <dgm:cxn modelId="{4B22A859-F59A-4780-9F41-BD851D12AF37}" type="presOf" srcId="{9A01D8A2-3A57-4F9C-B65A-0F7A771FE902}" destId="{FDF3C86E-8E70-4A53-A1BD-6DAEA3CEABCC}" srcOrd="1" destOrd="0" presId="urn:microsoft.com/office/officeart/2008/layout/HorizontalMultiLevelHierarchy"/>
    <dgm:cxn modelId="{F49C25A7-33EA-4F5A-AD52-62B5A3564004}" type="presOf" srcId="{0D70719D-0174-47EB-84DA-0F70C345C856}" destId="{A4C1A663-F105-4BA7-892B-BD1BF8F57BF5}" srcOrd="0" destOrd="0" presId="urn:microsoft.com/office/officeart/2008/layout/HorizontalMultiLevelHierarchy"/>
    <dgm:cxn modelId="{6C913660-B4A1-4C38-863C-280C7699E8FC}" type="presOf" srcId="{0A86F2F1-78EC-4ADD-B53A-0EDF16567296}" destId="{339D4187-6EB6-4016-8908-D7B37D27FD86}" srcOrd="1" destOrd="0" presId="urn:microsoft.com/office/officeart/2008/layout/HorizontalMultiLevelHierarchy"/>
    <dgm:cxn modelId="{635F448D-28C8-4E74-A556-0D502DC2EA42}" srcId="{FD05A228-B231-4339-A6D1-848B240D01FF}" destId="{0F3825B5-FF52-4CEA-B87A-B159F7CC6F4E}" srcOrd="1" destOrd="0" parTransId="{B9566571-C359-4F78-8821-D9D2D5EC3466}" sibTransId="{7962A428-F252-4307-8C68-0D670390B4B3}"/>
    <dgm:cxn modelId="{BFE68179-565A-4854-A4D7-9D034427A9C3}" type="presOf" srcId="{477D3742-66BE-4C82-87D0-71890FA9F354}" destId="{D081AEC4-D727-4866-8DD4-26ECC5A5D601}" srcOrd="0" destOrd="0" presId="urn:microsoft.com/office/officeart/2008/layout/HorizontalMultiLevelHierarchy"/>
    <dgm:cxn modelId="{648CFC09-B8BA-4673-8EB4-9227BFAB7DE6}" type="presOf" srcId="{406ED751-CC35-47D5-9BC2-78D6EA55555F}" destId="{DFC7044D-AE14-45DF-96CA-6FEDB3DC72DF}" srcOrd="0" destOrd="0" presId="urn:microsoft.com/office/officeart/2008/layout/HorizontalMultiLevelHierarchy"/>
    <dgm:cxn modelId="{0883A22F-B65C-4CDE-B060-643B5B656BC7}" type="presOf" srcId="{FD05A228-B231-4339-A6D1-848B240D01FF}" destId="{1530D7C1-9B18-4200-9E26-86903B7CEEC8}" srcOrd="0" destOrd="0" presId="urn:microsoft.com/office/officeart/2008/layout/HorizontalMultiLevelHierarchy"/>
    <dgm:cxn modelId="{6FD3B135-8A68-40AE-9BE4-722F4D3C0AD5}" type="presOf" srcId="{4F7C0148-FA37-4743-A784-8572894C80D7}" destId="{A4E64B8F-F638-4435-8BAA-1700F7C5C32F}" srcOrd="0" destOrd="0" presId="urn:microsoft.com/office/officeart/2008/layout/HorizontalMultiLevelHierarchy"/>
    <dgm:cxn modelId="{2DABD297-DB79-47E0-AEE2-4B6390AAE41F}" srcId="{FD05A228-B231-4339-A6D1-848B240D01FF}" destId="{38E77FE8-B861-4EDE-A24E-A5EDEF1E02A8}" srcOrd="0" destOrd="0" parTransId="{280B88A1-3DB0-491D-B5C6-CF3432F2F153}" sibTransId="{45AA780B-080B-4A7D-AF52-5D7368F9C668}"/>
    <dgm:cxn modelId="{AEFFA0E9-D7EF-4850-8CCE-0077C402AD74}" srcId="{0F3825B5-FF52-4CEA-B87A-B159F7CC6F4E}" destId="{4F7C0148-FA37-4743-A784-8572894C80D7}" srcOrd="1" destOrd="0" parTransId="{BA27B352-E831-4AB4-B2E0-1550BF0D5391}" sibTransId="{5F7E78E6-CB49-423C-969D-32FB0458F730}"/>
    <dgm:cxn modelId="{BBF2005D-9091-455E-871A-DDB0053AED7A}" type="presOf" srcId="{9A01D8A2-3A57-4F9C-B65A-0F7A771FE902}" destId="{A388F81B-DA89-4470-84A4-EF0525E0859F}" srcOrd="0" destOrd="0" presId="urn:microsoft.com/office/officeart/2008/layout/HorizontalMultiLevelHierarchy"/>
    <dgm:cxn modelId="{BD398FCB-EDA5-4CDF-9764-589220787839}" type="presOf" srcId="{38E77FE8-B861-4EDE-A24E-A5EDEF1E02A8}" destId="{71B35C26-9BA9-4C1F-9449-9BA40DC87483}" srcOrd="0" destOrd="0" presId="urn:microsoft.com/office/officeart/2008/layout/HorizontalMultiLevelHierarchy"/>
    <dgm:cxn modelId="{F0653471-51A5-41ED-BB7F-21FBD8141410}" type="presOf" srcId="{7F5471D0-14F2-4783-8548-7FEBDF0CBE9D}" destId="{EF0B7544-CAC1-498E-A4FE-88C54971C3D7}" srcOrd="1" destOrd="0" presId="urn:microsoft.com/office/officeart/2008/layout/HorizontalMultiLevelHierarchy"/>
    <dgm:cxn modelId="{E63095CA-6929-472C-9AC6-936ED8CD7897}" type="presOf" srcId="{B9566571-C359-4F78-8821-D9D2D5EC3466}" destId="{2663EB16-1050-43AE-B866-964E4AE92C6D}" srcOrd="0" destOrd="0" presId="urn:microsoft.com/office/officeart/2008/layout/HorizontalMultiLevelHierarchy"/>
    <dgm:cxn modelId="{D073D781-C60F-4577-A4CA-93E05AACAC19}" type="presOf" srcId="{3FF2EA08-C095-4127-84A9-5E98140BB712}" destId="{A4CF472C-1B2A-4854-9B28-5586585ADCAE}" srcOrd="1" destOrd="0" presId="urn:microsoft.com/office/officeart/2008/layout/HorizontalMultiLevelHierarchy"/>
    <dgm:cxn modelId="{ECCF73C1-9B90-41F4-8A5F-567D8D11A87D}" type="presParOf" srcId="{DFC7044D-AE14-45DF-96CA-6FEDB3DC72DF}" destId="{2D818213-B8CE-49DE-93C6-E7C9B28EC44F}" srcOrd="0" destOrd="0" presId="urn:microsoft.com/office/officeart/2008/layout/HorizontalMultiLevelHierarchy"/>
    <dgm:cxn modelId="{5AFF097C-2F55-4EC7-9E98-BA1734E0AC57}" type="presParOf" srcId="{2D818213-B8CE-49DE-93C6-E7C9B28EC44F}" destId="{1530D7C1-9B18-4200-9E26-86903B7CEEC8}" srcOrd="0" destOrd="0" presId="urn:microsoft.com/office/officeart/2008/layout/HorizontalMultiLevelHierarchy"/>
    <dgm:cxn modelId="{9574581D-381F-4C93-8BC1-F6784B096442}" type="presParOf" srcId="{2D818213-B8CE-49DE-93C6-E7C9B28EC44F}" destId="{6D897693-58F0-4505-AA85-B84941CF8825}" srcOrd="1" destOrd="0" presId="urn:microsoft.com/office/officeart/2008/layout/HorizontalMultiLevelHierarchy"/>
    <dgm:cxn modelId="{2B395D1C-13B4-4816-B95B-551D9CEF7845}" type="presParOf" srcId="{6D897693-58F0-4505-AA85-B84941CF8825}" destId="{5304AA81-C08A-4A20-9362-B7393177D7BE}" srcOrd="0" destOrd="0" presId="urn:microsoft.com/office/officeart/2008/layout/HorizontalMultiLevelHierarchy"/>
    <dgm:cxn modelId="{3FFF9769-293B-40E8-AE4A-8B927F45CC51}" type="presParOf" srcId="{5304AA81-C08A-4A20-9362-B7393177D7BE}" destId="{C63A06DA-9A67-4FF3-BAC5-E746EF716B70}" srcOrd="0" destOrd="0" presId="urn:microsoft.com/office/officeart/2008/layout/HorizontalMultiLevelHierarchy"/>
    <dgm:cxn modelId="{FAC6DBCC-0365-4884-88DE-9EC94403844F}" type="presParOf" srcId="{6D897693-58F0-4505-AA85-B84941CF8825}" destId="{5982BE1E-3241-41DD-985A-6EEA68E9F1F3}" srcOrd="1" destOrd="0" presId="urn:microsoft.com/office/officeart/2008/layout/HorizontalMultiLevelHierarchy"/>
    <dgm:cxn modelId="{808A651B-7DC6-4781-ADC9-D38625A01241}" type="presParOf" srcId="{5982BE1E-3241-41DD-985A-6EEA68E9F1F3}" destId="{71B35C26-9BA9-4C1F-9449-9BA40DC87483}" srcOrd="0" destOrd="0" presId="urn:microsoft.com/office/officeart/2008/layout/HorizontalMultiLevelHierarchy"/>
    <dgm:cxn modelId="{CF83DC0D-0926-4276-AA33-CCCE80AEAEC4}" type="presParOf" srcId="{5982BE1E-3241-41DD-985A-6EEA68E9F1F3}" destId="{708A0C7F-E05D-4F9F-972B-53F609BFF0DB}" srcOrd="1" destOrd="0" presId="urn:microsoft.com/office/officeart/2008/layout/HorizontalMultiLevelHierarchy"/>
    <dgm:cxn modelId="{D4775D5D-3FBB-491B-B7A8-3B732289C12E}" type="presParOf" srcId="{708A0C7F-E05D-4F9F-972B-53F609BFF0DB}" destId="{FAA183E4-99D9-4348-B866-19AEC5804A4B}" srcOrd="0" destOrd="0" presId="urn:microsoft.com/office/officeart/2008/layout/HorizontalMultiLevelHierarchy"/>
    <dgm:cxn modelId="{AE0C3A03-3CED-40F9-8795-D3A44843E5B3}" type="presParOf" srcId="{FAA183E4-99D9-4348-B866-19AEC5804A4B}" destId="{A4CF472C-1B2A-4854-9B28-5586585ADCAE}" srcOrd="0" destOrd="0" presId="urn:microsoft.com/office/officeart/2008/layout/HorizontalMultiLevelHierarchy"/>
    <dgm:cxn modelId="{05429E95-6757-46BD-AE69-0FE9FC9F9C90}" type="presParOf" srcId="{708A0C7F-E05D-4F9F-972B-53F609BFF0DB}" destId="{1A9542A5-5C94-4CF4-BD9B-DD6A642F65D4}" srcOrd="1" destOrd="0" presId="urn:microsoft.com/office/officeart/2008/layout/HorizontalMultiLevelHierarchy"/>
    <dgm:cxn modelId="{54636185-1956-4F91-9CE8-0B59CDF90320}" type="presParOf" srcId="{1A9542A5-5C94-4CF4-BD9B-DD6A642F65D4}" destId="{2B5224E9-EFEB-4C08-BA84-FC78DF54F5F1}" srcOrd="0" destOrd="0" presId="urn:microsoft.com/office/officeart/2008/layout/HorizontalMultiLevelHierarchy"/>
    <dgm:cxn modelId="{83502DCB-5478-412C-8EAF-26A7FEA2F6CE}" type="presParOf" srcId="{1A9542A5-5C94-4CF4-BD9B-DD6A642F65D4}" destId="{F97CD03D-8228-4E2F-BD40-15DA6A007C9F}" srcOrd="1" destOrd="0" presId="urn:microsoft.com/office/officeart/2008/layout/HorizontalMultiLevelHierarchy"/>
    <dgm:cxn modelId="{2A380B38-C1BC-49F9-8C5B-88D0DB46F0F7}" type="presParOf" srcId="{708A0C7F-E05D-4F9F-972B-53F609BFF0DB}" destId="{40322E17-EA44-4A09-8411-D165C60E0596}" srcOrd="2" destOrd="0" presId="urn:microsoft.com/office/officeart/2008/layout/HorizontalMultiLevelHierarchy"/>
    <dgm:cxn modelId="{C64DA069-AF86-4BF3-B048-53FA22CC1250}" type="presParOf" srcId="{40322E17-EA44-4A09-8411-D165C60E0596}" destId="{EF0B7544-CAC1-498E-A4FE-88C54971C3D7}" srcOrd="0" destOrd="0" presId="urn:microsoft.com/office/officeart/2008/layout/HorizontalMultiLevelHierarchy"/>
    <dgm:cxn modelId="{E357D1A8-37EB-49AB-ACDB-BE373D4216E4}" type="presParOf" srcId="{708A0C7F-E05D-4F9F-972B-53F609BFF0DB}" destId="{255D1E0D-FB83-4DA9-9693-A9917E69777E}" srcOrd="3" destOrd="0" presId="urn:microsoft.com/office/officeart/2008/layout/HorizontalMultiLevelHierarchy"/>
    <dgm:cxn modelId="{CF11A393-2350-4C2C-A014-FFCE144D309B}" type="presParOf" srcId="{255D1E0D-FB83-4DA9-9693-A9917E69777E}" destId="{027BDF08-EE3D-4038-8F7F-3C8EA28CC00D}" srcOrd="0" destOrd="0" presId="urn:microsoft.com/office/officeart/2008/layout/HorizontalMultiLevelHierarchy"/>
    <dgm:cxn modelId="{839B792F-7AF0-4310-A143-98E758E6C3E8}" type="presParOf" srcId="{255D1E0D-FB83-4DA9-9693-A9917E69777E}" destId="{930BDD98-692B-4CC9-9959-CF74700B9F85}" srcOrd="1" destOrd="0" presId="urn:microsoft.com/office/officeart/2008/layout/HorizontalMultiLevelHierarchy"/>
    <dgm:cxn modelId="{A4CD220F-E123-4EBA-AD4E-084D29857932}" type="presParOf" srcId="{708A0C7F-E05D-4F9F-972B-53F609BFF0DB}" destId="{825E8566-F812-4907-BF87-2B7B9B4FEA99}" srcOrd="4" destOrd="0" presId="urn:microsoft.com/office/officeart/2008/layout/HorizontalMultiLevelHierarchy"/>
    <dgm:cxn modelId="{C26B8FC5-4186-4D01-BFA6-4FF06BDDF8AF}" type="presParOf" srcId="{825E8566-F812-4907-BF87-2B7B9B4FEA99}" destId="{339D4187-6EB6-4016-8908-D7B37D27FD86}" srcOrd="0" destOrd="0" presId="urn:microsoft.com/office/officeart/2008/layout/HorizontalMultiLevelHierarchy"/>
    <dgm:cxn modelId="{82958ABB-E16E-46B4-8FC2-1F3496965CA2}" type="presParOf" srcId="{708A0C7F-E05D-4F9F-972B-53F609BFF0DB}" destId="{804A5912-D252-4059-A3C2-D812BA85D320}" srcOrd="5" destOrd="0" presId="urn:microsoft.com/office/officeart/2008/layout/HorizontalMultiLevelHierarchy"/>
    <dgm:cxn modelId="{8717C5F0-C858-4CB4-89AC-EC2A311FE913}" type="presParOf" srcId="{804A5912-D252-4059-A3C2-D812BA85D320}" destId="{A4C1A663-F105-4BA7-892B-BD1BF8F57BF5}" srcOrd="0" destOrd="0" presId="urn:microsoft.com/office/officeart/2008/layout/HorizontalMultiLevelHierarchy"/>
    <dgm:cxn modelId="{D0394357-68B3-4C81-BAEA-E51416A1BCC7}" type="presParOf" srcId="{804A5912-D252-4059-A3C2-D812BA85D320}" destId="{EB24A0CB-6693-4F86-B8AB-EF71E6881395}" srcOrd="1" destOrd="0" presId="urn:microsoft.com/office/officeart/2008/layout/HorizontalMultiLevelHierarchy"/>
    <dgm:cxn modelId="{8B361A81-2964-4096-8F3B-7280A543D1A5}" type="presParOf" srcId="{6D897693-58F0-4505-AA85-B84941CF8825}" destId="{2663EB16-1050-43AE-B866-964E4AE92C6D}" srcOrd="2" destOrd="0" presId="urn:microsoft.com/office/officeart/2008/layout/HorizontalMultiLevelHierarchy"/>
    <dgm:cxn modelId="{449593D0-1091-4BCA-9FD4-713C938FFA11}" type="presParOf" srcId="{2663EB16-1050-43AE-B866-964E4AE92C6D}" destId="{DB2DB2F5-B115-4186-AAD7-1EB9334D3B92}" srcOrd="0" destOrd="0" presId="urn:microsoft.com/office/officeart/2008/layout/HorizontalMultiLevelHierarchy"/>
    <dgm:cxn modelId="{025C6E98-BE9C-423A-8DF8-0EE342F1E6B7}" type="presParOf" srcId="{6D897693-58F0-4505-AA85-B84941CF8825}" destId="{68E62725-3B42-4E92-B50A-59831014392E}" srcOrd="3" destOrd="0" presId="urn:microsoft.com/office/officeart/2008/layout/HorizontalMultiLevelHierarchy"/>
    <dgm:cxn modelId="{FDA70264-2E24-4092-B452-958616596CF4}" type="presParOf" srcId="{68E62725-3B42-4E92-B50A-59831014392E}" destId="{03C555AE-F389-44F2-BAF3-B7D3B60A9D34}" srcOrd="0" destOrd="0" presId="urn:microsoft.com/office/officeart/2008/layout/HorizontalMultiLevelHierarchy"/>
    <dgm:cxn modelId="{1469468D-6AF9-467F-B34F-208FF9F34179}" type="presParOf" srcId="{68E62725-3B42-4E92-B50A-59831014392E}" destId="{58988663-F971-4CEA-A6F7-9E8F414E5FA2}" srcOrd="1" destOrd="0" presId="urn:microsoft.com/office/officeart/2008/layout/HorizontalMultiLevelHierarchy"/>
    <dgm:cxn modelId="{0836AC31-F200-4037-A4B1-7A3248F477DF}" type="presParOf" srcId="{58988663-F971-4CEA-A6F7-9E8F414E5FA2}" destId="{A388F81B-DA89-4470-84A4-EF0525E0859F}" srcOrd="0" destOrd="0" presId="urn:microsoft.com/office/officeart/2008/layout/HorizontalMultiLevelHierarchy"/>
    <dgm:cxn modelId="{5F08F1B4-4A99-48E9-8349-C5720A911C26}" type="presParOf" srcId="{A388F81B-DA89-4470-84A4-EF0525E0859F}" destId="{FDF3C86E-8E70-4A53-A1BD-6DAEA3CEABCC}" srcOrd="0" destOrd="0" presId="urn:microsoft.com/office/officeart/2008/layout/HorizontalMultiLevelHierarchy"/>
    <dgm:cxn modelId="{5A493731-84BB-4505-8427-E38C132BA4D1}" type="presParOf" srcId="{58988663-F971-4CEA-A6F7-9E8F414E5FA2}" destId="{84201845-23FC-4E09-BF76-0F43E93C27D7}" srcOrd="1" destOrd="0" presId="urn:microsoft.com/office/officeart/2008/layout/HorizontalMultiLevelHierarchy"/>
    <dgm:cxn modelId="{53E2E22B-2FC9-4C82-9AE8-2C1DE2A23604}" type="presParOf" srcId="{84201845-23FC-4E09-BF76-0F43E93C27D7}" destId="{D081AEC4-D727-4866-8DD4-26ECC5A5D601}" srcOrd="0" destOrd="0" presId="urn:microsoft.com/office/officeart/2008/layout/HorizontalMultiLevelHierarchy"/>
    <dgm:cxn modelId="{556C0803-0AAC-4EEF-8583-40D7FD9F4A4E}" type="presParOf" srcId="{84201845-23FC-4E09-BF76-0F43E93C27D7}" destId="{B7EC672A-AD1B-4644-BF93-39BEF830F10A}" srcOrd="1" destOrd="0" presId="urn:microsoft.com/office/officeart/2008/layout/HorizontalMultiLevelHierarchy"/>
    <dgm:cxn modelId="{6DDEB815-167D-4CD1-9E69-4B4F934C6304}" type="presParOf" srcId="{58988663-F971-4CEA-A6F7-9E8F414E5FA2}" destId="{95853F54-FAE0-4BCD-B663-B1B1EFBEEDD9}" srcOrd="2" destOrd="0" presId="urn:microsoft.com/office/officeart/2008/layout/HorizontalMultiLevelHierarchy"/>
    <dgm:cxn modelId="{688F7361-F2BA-4E77-A82A-6107E3682971}" type="presParOf" srcId="{95853F54-FAE0-4BCD-B663-B1B1EFBEEDD9}" destId="{5507D685-AEED-4A45-9321-A43CE057FF63}" srcOrd="0" destOrd="0" presId="urn:microsoft.com/office/officeart/2008/layout/HorizontalMultiLevelHierarchy"/>
    <dgm:cxn modelId="{7C44FF4D-2ABF-4E19-AC28-766CC61ABE91}" type="presParOf" srcId="{58988663-F971-4CEA-A6F7-9E8F414E5FA2}" destId="{A594B717-08B5-4DE6-8F17-F995B55B2A1B}" srcOrd="3" destOrd="0" presId="urn:microsoft.com/office/officeart/2008/layout/HorizontalMultiLevelHierarchy"/>
    <dgm:cxn modelId="{2E1EE66F-1F9F-47B3-A7D1-C08495E49D89}" type="presParOf" srcId="{A594B717-08B5-4DE6-8F17-F995B55B2A1B}" destId="{A4E64B8F-F638-4435-8BAA-1700F7C5C32F}" srcOrd="0" destOrd="0" presId="urn:microsoft.com/office/officeart/2008/layout/HorizontalMultiLevelHierarchy"/>
    <dgm:cxn modelId="{A6500ECC-C407-49C5-BA4A-6609EC3BD26C}" type="presParOf" srcId="{A594B717-08B5-4DE6-8F17-F995B55B2A1B}" destId="{8FBF68AE-E1AB-4B5A-926E-A2D117E96FF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068E796-86B4-442E-BDA1-E86A85265E0D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668334-19F7-4830-AA1F-9D780F3C2F23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Сколько месяцев будет производиться выплата по ипотеке?</a:t>
          </a:r>
          <a:endParaRPr lang="ru-RU" sz="32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5C11C51-1CAE-419A-8596-102220598AE5}" type="parTrans" cxnId="{55EA8559-D073-4C1F-BDA7-ED52ED801FC8}">
      <dgm:prSet/>
      <dgm:spPr/>
      <dgm:t>
        <a:bodyPr/>
        <a:lstStyle/>
        <a:p>
          <a:endParaRPr lang="ru-RU"/>
        </a:p>
      </dgm:t>
    </dgm:pt>
    <dgm:pt modelId="{376B53C1-4AF7-4C11-B0F6-6A3A903E873A}" type="sibTrans" cxnId="{55EA8559-D073-4C1F-BDA7-ED52ED801FC8}">
      <dgm:prSet/>
      <dgm:spPr/>
      <dgm:t>
        <a:bodyPr/>
        <a:lstStyle/>
        <a:p>
          <a:endParaRPr lang="ru-RU"/>
        </a:p>
      </dgm:t>
    </dgm:pt>
    <dgm:pt modelId="{E81E6241-6447-4224-9CFA-95CF507FEC26}" type="pres">
      <dgm:prSet presAssocID="{5068E796-86B4-442E-BDA1-E86A85265E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52246D-A686-40B6-8CCF-524237B54E2F}" type="pres">
      <dgm:prSet presAssocID="{14668334-19F7-4830-AA1F-9D780F3C2F23}" presName="boxAndChildren" presStyleCnt="0"/>
      <dgm:spPr/>
    </dgm:pt>
    <dgm:pt modelId="{B176FEC9-A50C-4367-80A1-34D0B7F50E0E}" type="pres">
      <dgm:prSet presAssocID="{14668334-19F7-4830-AA1F-9D780F3C2F23}" presName="parentTextBox" presStyleLbl="node1" presStyleIdx="0" presStyleCnt="1" custLinFactNeighborX="-1257" custLinFactNeighborY="5937"/>
      <dgm:spPr/>
      <dgm:t>
        <a:bodyPr/>
        <a:lstStyle/>
        <a:p>
          <a:endParaRPr lang="ru-RU"/>
        </a:p>
      </dgm:t>
    </dgm:pt>
  </dgm:ptLst>
  <dgm:cxnLst>
    <dgm:cxn modelId="{C6663DD1-C906-44C0-A372-D6E58315353A}" type="presOf" srcId="{14668334-19F7-4830-AA1F-9D780F3C2F23}" destId="{B176FEC9-A50C-4367-80A1-34D0B7F50E0E}" srcOrd="0" destOrd="0" presId="urn:microsoft.com/office/officeart/2005/8/layout/process4"/>
    <dgm:cxn modelId="{55EA8559-D073-4C1F-BDA7-ED52ED801FC8}" srcId="{5068E796-86B4-442E-BDA1-E86A85265E0D}" destId="{14668334-19F7-4830-AA1F-9D780F3C2F23}" srcOrd="0" destOrd="0" parTransId="{35C11C51-1CAE-419A-8596-102220598AE5}" sibTransId="{376B53C1-4AF7-4C11-B0F6-6A3A903E873A}"/>
    <dgm:cxn modelId="{B1E1ACFE-4438-430E-8CAC-AB8668FBD98B}" type="presOf" srcId="{5068E796-86B4-442E-BDA1-E86A85265E0D}" destId="{E81E6241-6447-4224-9CFA-95CF507FEC26}" srcOrd="0" destOrd="0" presId="urn:microsoft.com/office/officeart/2005/8/layout/process4"/>
    <dgm:cxn modelId="{731853C4-3040-4A5B-B3EB-8A334E8D4203}" type="presParOf" srcId="{E81E6241-6447-4224-9CFA-95CF507FEC26}" destId="{4652246D-A686-40B6-8CCF-524237B54E2F}" srcOrd="0" destOrd="0" presId="urn:microsoft.com/office/officeart/2005/8/layout/process4"/>
    <dgm:cxn modelId="{3B3A39A7-C60D-45AF-8F5B-5C004B2F4646}" type="presParOf" srcId="{4652246D-A686-40B6-8CCF-524237B54E2F}" destId="{B176FEC9-A50C-4367-80A1-34D0B7F50E0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06ED751-CC35-47D5-9BC2-78D6EA55555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05A228-B231-4339-A6D1-848B240D01FF}">
      <dgm:prSet phldrT="[Текст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 млн.руб.</a:t>
          </a:r>
          <a:endParaRPr lang="ru-RU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5C3265A-75FF-406D-9EA6-18DD1C8DE888}" type="parTrans" cxnId="{F629C19B-0FFD-4D7C-B81E-DE6B8257FF2E}">
      <dgm:prSet/>
      <dgm:spPr/>
      <dgm:t>
        <a:bodyPr/>
        <a:lstStyle/>
        <a:p>
          <a:endParaRPr lang="ru-RU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6575493-9DF5-42BC-B80F-92F2FA697A3F}" type="sibTrans" cxnId="{F629C19B-0FFD-4D7C-B81E-DE6B8257FF2E}">
      <dgm:prSet/>
      <dgm:spPr/>
      <dgm:t>
        <a:bodyPr/>
        <a:lstStyle/>
        <a:p>
          <a:endParaRPr lang="ru-RU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8E77FE8-B861-4EDE-A24E-A5EDEF1E02A8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6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Ипотека</a:t>
          </a:r>
          <a:endParaRPr lang="ru-RU" sz="23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80B88A1-3DB0-491D-B5C6-CF3432F2F153}" type="parTrans" cxnId="{2DABD297-DB79-47E0-AEE2-4B6390AAE41F}">
      <dgm:prSet/>
      <dgm:spPr/>
      <dgm:t>
        <a:bodyPr/>
        <a:lstStyle/>
        <a:p>
          <a:endParaRPr lang="ru-RU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5AA780B-080B-4A7D-AF52-5D7368F9C668}" type="sibTrans" cxnId="{2DABD297-DB79-47E0-AEE2-4B6390AAE41F}">
      <dgm:prSet/>
      <dgm:spPr/>
      <dgm:t>
        <a:bodyPr/>
        <a:lstStyle/>
        <a:p>
          <a:endParaRPr lang="ru-RU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528A4D0-1DF2-479C-9B36-C998DAE6B3D0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20 лет</a:t>
          </a:r>
          <a:endParaRPr lang="ru-RU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FF2EA08-C095-4127-84A9-5E98140BB712}" type="parTrans" cxnId="{F02CCBA5-CD71-4C03-9B00-A16EDA0C6C36}">
      <dgm:prSet/>
      <dgm:spPr/>
      <dgm:t>
        <a:bodyPr/>
        <a:lstStyle/>
        <a:p>
          <a:endParaRPr lang="ru-RU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4EBF83A-B3DF-42DA-B861-B952145D6B9B}" type="sibTrans" cxnId="{F02CCBA5-CD71-4C03-9B00-A16EDA0C6C36}">
      <dgm:prSet/>
      <dgm:spPr/>
      <dgm:t>
        <a:bodyPr/>
        <a:lstStyle/>
        <a:p>
          <a:endParaRPr lang="ru-RU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F0E40BC-1DC6-4455-94DB-C872C813DCFE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Равные платежи</a:t>
          </a:r>
          <a:endParaRPr lang="ru-RU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F5471D0-14F2-4783-8548-7FEBDF0CBE9D}" type="parTrans" cxnId="{78DB5F14-9985-4B9A-8CD4-1BD293C9FAC5}">
      <dgm:prSet/>
      <dgm:spPr/>
      <dgm:t>
        <a:bodyPr/>
        <a:lstStyle/>
        <a:p>
          <a:endParaRPr lang="ru-RU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C5832EC-4F79-4804-B20A-8389083E0440}" type="sibTrans" cxnId="{78DB5F14-9985-4B9A-8CD4-1BD293C9FAC5}">
      <dgm:prSet/>
      <dgm:spPr/>
      <dgm:t>
        <a:bodyPr/>
        <a:lstStyle/>
        <a:p>
          <a:endParaRPr lang="ru-RU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D70719D-0174-47EB-84DA-0F70C345C856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Переплата 260%</a:t>
          </a:r>
          <a:endParaRPr lang="ru-RU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A86F2F1-78EC-4ADD-B53A-0EDF16567296}" type="parTrans" cxnId="{F03175D1-6243-4891-B43F-56F7E728E2A7}">
      <dgm:prSet/>
      <dgm:spPr/>
      <dgm:t>
        <a:bodyPr/>
        <a:lstStyle/>
        <a:p>
          <a:endParaRPr lang="ru-RU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A261C76-0577-4985-BC65-35D5C2C3430A}" type="sibTrans" cxnId="{F03175D1-6243-4891-B43F-56F7E728E2A7}">
      <dgm:prSet/>
      <dgm:spPr/>
      <dgm:t>
        <a:bodyPr/>
        <a:lstStyle/>
        <a:p>
          <a:endParaRPr lang="ru-RU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FC7044D-AE14-45DF-96CA-6FEDB3DC72DF}" type="pres">
      <dgm:prSet presAssocID="{406ED751-CC35-47D5-9BC2-78D6EA55555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818213-B8CE-49DE-93C6-E7C9B28EC44F}" type="pres">
      <dgm:prSet presAssocID="{FD05A228-B231-4339-A6D1-848B240D01FF}" presName="root1" presStyleCnt="0"/>
      <dgm:spPr/>
    </dgm:pt>
    <dgm:pt modelId="{1530D7C1-9B18-4200-9E26-86903B7CEEC8}" type="pres">
      <dgm:prSet presAssocID="{FD05A228-B231-4339-A6D1-848B240D01F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897693-58F0-4505-AA85-B84941CF8825}" type="pres">
      <dgm:prSet presAssocID="{FD05A228-B231-4339-A6D1-848B240D01FF}" presName="level2hierChild" presStyleCnt="0"/>
      <dgm:spPr/>
    </dgm:pt>
    <dgm:pt modelId="{5304AA81-C08A-4A20-9362-B7393177D7BE}" type="pres">
      <dgm:prSet presAssocID="{280B88A1-3DB0-491D-B5C6-CF3432F2F153}" presName="conn2-1" presStyleLbl="parChTrans1D2" presStyleIdx="0" presStyleCnt="1"/>
      <dgm:spPr/>
      <dgm:t>
        <a:bodyPr/>
        <a:lstStyle/>
        <a:p>
          <a:endParaRPr lang="ru-RU"/>
        </a:p>
      </dgm:t>
    </dgm:pt>
    <dgm:pt modelId="{C63A06DA-9A67-4FF3-BAC5-E746EF716B70}" type="pres">
      <dgm:prSet presAssocID="{280B88A1-3DB0-491D-B5C6-CF3432F2F153}" presName="connTx" presStyleLbl="parChTrans1D2" presStyleIdx="0" presStyleCnt="1"/>
      <dgm:spPr/>
      <dgm:t>
        <a:bodyPr/>
        <a:lstStyle/>
        <a:p>
          <a:endParaRPr lang="ru-RU"/>
        </a:p>
      </dgm:t>
    </dgm:pt>
    <dgm:pt modelId="{5982BE1E-3241-41DD-985A-6EEA68E9F1F3}" type="pres">
      <dgm:prSet presAssocID="{38E77FE8-B861-4EDE-A24E-A5EDEF1E02A8}" presName="root2" presStyleCnt="0"/>
      <dgm:spPr/>
    </dgm:pt>
    <dgm:pt modelId="{71B35C26-9BA9-4C1F-9449-9BA40DC87483}" type="pres">
      <dgm:prSet presAssocID="{38E77FE8-B861-4EDE-A24E-A5EDEF1E02A8}" presName="LevelTwoTextNode" presStyleLbl="node2" presStyleIdx="0" presStyleCnt="1" custScaleX="1877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8A0C7F-E05D-4F9F-972B-53F609BFF0DB}" type="pres">
      <dgm:prSet presAssocID="{38E77FE8-B861-4EDE-A24E-A5EDEF1E02A8}" presName="level3hierChild" presStyleCnt="0"/>
      <dgm:spPr/>
    </dgm:pt>
    <dgm:pt modelId="{FAA183E4-99D9-4348-B866-19AEC5804A4B}" type="pres">
      <dgm:prSet presAssocID="{3FF2EA08-C095-4127-84A9-5E98140BB712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A4CF472C-1B2A-4854-9B28-5586585ADCAE}" type="pres">
      <dgm:prSet presAssocID="{3FF2EA08-C095-4127-84A9-5E98140BB712}" presName="connTx" presStyleLbl="parChTrans1D3" presStyleIdx="0" presStyleCnt="3"/>
      <dgm:spPr/>
      <dgm:t>
        <a:bodyPr/>
        <a:lstStyle/>
        <a:p>
          <a:endParaRPr lang="ru-RU"/>
        </a:p>
      </dgm:t>
    </dgm:pt>
    <dgm:pt modelId="{1A9542A5-5C94-4CF4-BD9B-DD6A642F65D4}" type="pres">
      <dgm:prSet presAssocID="{5528A4D0-1DF2-479C-9B36-C998DAE6B3D0}" presName="root2" presStyleCnt="0"/>
      <dgm:spPr/>
    </dgm:pt>
    <dgm:pt modelId="{2B5224E9-EFEB-4C08-BA84-FC78DF54F5F1}" type="pres">
      <dgm:prSet presAssocID="{5528A4D0-1DF2-479C-9B36-C998DAE6B3D0}" presName="LevelTwoTextNode" presStyleLbl="node3" presStyleIdx="0" presStyleCnt="3" custScaleX="1249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7CD03D-8228-4E2F-BD40-15DA6A007C9F}" type="pres">
      <dgm:prSet presAssocID="{5528A4D0-1DF2-479C-9B36-C998DAE6B3D0}" presName="level3hierChild" presStyleCnt="0"/>
      <dgm:spPr/>
    </dgm:pt>
    <dgm:pt modelId="{40322E17-EA44-4A09-8411-D165C60E0596}" type="pres">
      <dgm:prSet presAssocID="{7F5471D0-14F2-4783-8548-7FEBDF0CBE9D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EF0B7544-CAC1-498E-A4FE-88C54971C3D7}" type="pres">
      <dgm:prSet presAssocID="{7F5471D0-14F2-4783-8548-7FEBDF0CBE9D}" presName="connTx" presStyleLbl="parChTrans1D3" presStyleIdx="1" presStyleCnt="3"/>
      <dgm:spPr/>
      <dgm:t>
        <a:bodyPr/>
        <a:lstStyle/>
        <a:p>
          <a:endParaRPr lang="ru-RU"/>
        </a:p>
      </dgm:t>
    </dgm:pt>
    <dgm:pt modelId="{255D1E0D-FB83-4DA9-9693-A9917E69777E}" type="pres">
      <dgm:prSet presAssocID="{4F0E40BC-1DC6-4455-94DB-C872C813DCFE}" presName="root2" presStyleCnt="0"/>
      <dgm:spPr/>
    </dgm:pt>
    <dgm:pt modelId="{027BDF08-EE3D-4038-8F7F-3C8EA28CC00D}" type="pres">
      <dgm:prSet presAssocID="{4F0E40BC-1DC6-4455-94DB-C872C813DCFE}" presName="LevelTwoTextNode" presStyleLbl="node3" presStyleIdx="1" presStyleCnt="3" custScaleX="1249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0BDD98-692B-4CC9-9959-CF74700B9F85}" type="pres">
      <dgm:prSet presAssocID="{4F0E40BC-1DC6-4455-94DB-C872C813DCFE}" presName="level3hierChild" presStyleCnt="0"/>
      <dgm:spPr/>
    </dgm:pt>
    <dgm:pt modelId="{825E8566-F812-4907-BF87-2B7B9B4FEA99}" type="pres">
      <dgm:prSet presAssocID="{0A86F2F1-78EC-4ADD-B53A-0EDF16567296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339D4187-6EB6-4016-8908-D7B37D27FD86}" type="pres">
      <dgm:prSet presAssocID="{0A86F2F1-78EC-4ADD-B53A-0EDF16567296}" presName="connTx" presStyleLbl="parChTrans1D3" presStyleIdx="2" presStyleCnt="3"/>
      <dgm:spPr/>
      <dgm:t>
        <a:bodyPr/>
        <a:lstStyle/>
        <a:p>
          <a:endParaRPr lang="ru-RU"/>
        </a:p>
      </dgm:t>
    </dgm:pt>
    <dgm:pt modelId="{804A5912-D252-4059-A3C2-D812BA85D320}" type="pres">
      <dgm:prSet presAssocID="{0D70719D-0174-47EB-84DA-0F70C345C856}" presName="root2" presStyleCnt="0"/>
      <dgm:spPr/>
    </dgm:pt>
    <dgm:pt modelId="{A4C1A663-F105-4BA7-892B-BD1BF8F57BF5}" type="pres">
      <dgm:prSet presAssocID="{0D70719D-0174-47EB-84DA-0F70C345C856}" presName="LevelTwoTextNode" presStyleLbl="node3" presStyleIdx="2" presStyleCnt="3" custScaleX="1249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24A0CB-6693-4F86-B8AB-EF71E6881395}" type="pres">
      <dgm:prSet presAssocID="{0D70719D-0174-47EB-84DA-0F70C345C856}" presName="level3hierChild" presStyleCnt="0"/>
      <dgm:spPr/>
    </dgm:pt>
  </dgm:ptLst>
  <dgm:cxnLst>
    <dgm:cxn modelId="{F629C19B-0FFD-4D7C-B81E-DE6B8257FF2E}" srcId="{406ED751-CC35-47D5-9BC2-78D6EA55555F}" destId="{FD05A228-B231-4339-A6D1-848B240D01FF}" srcOrd="0" destOrd="0" parTransId="{75C3265A-75FF-406D-9EA6-18DD1C8DE888}" sibTransId="{F6575493-9DF5-42BC-B80F-92F2FA697A3F}"/>
    <dgm:cxn modelId="{48576244-2581-49B3-98C1-6815EF0388EA}" type="presOf" srcId="{7F5471D0-14F2-4783-8548-7FEBDF0CBE9D}" destId="{EF0B7544-CAC1-498E-A4FE-88C54971C3D7}" srcOrd="1" destOrd="0" presId="urn:microsoft.com/office/officeart/2008/layout/HorizontalMultiLevelHierarchy"/>
    <dgm:cxn modelId="{78DB5F14-9985-4B9A-8CD4-1BD293C9FAC5}" srcId="{38E77FE8-B861-4EDE-A24E-A5EDEF1E02A8}" destId="{4F0E40BC-1DC6-4455-94DB-C872C813DCFE}" srcOrd="1" destOrd="0" parTransId="{7F5471D0-14F2-4783-8548-7FEBDF0CBE9D}" sibTransId="{8C5832EC-4F79-4804-B20A-8389083E0440}"/>
    <dgm:cxn modelId="{FBDF4E7A-694F-4194-9875-6C699F734965}" type="presOf" srcId="{38E77FE8-B861-4EDE-A24E-A5EDEF1E02A8}" destId="{71B35C26-9BA9-4C1F-9449-9BA40DC87483}" srcOrd="0" destOrd="0" presId="urn:microsoft.com/office/officeart/2008/layout/HorizontalMultiLevelHierarchy"/>
    <dgm:cxn modelId="{3D5E486E-7018-415D-9051-F526E0E58A64}" type="presOf" srcId="{FD05A228-B231-4339-A6D1-848B240D01FF}" destId="{1530D7C1-9B18-4200-9E26-86903B7CEEC8}" srcOrd="0" destOrd="0" presId="urn:microsoft.com/office/officeart/2008/layout/HorizontalMultiLevelHierarchy"/>
    <dgm:cxn modelId="{1F25D236-E0FD-40CC-A8DE-F4E6FD5A1A57}" type="presOf" srcId="{280B88A1-3DB0-491D-B5C6-CF3432F2F153}" destId="{C63A06DA-9A67-4FF3-BAC5-E746EF716B70}" srcOrd="1" destOrd="0" presId="urn:microsoft.com/office/officeart/2008/layout/HorizontalMultiLevelHierarchy"/>
    <dgm:cxn modelId="{2DABD297-DB79-47E0-AEE2-4B6390AAE41F}" srcId="{FD05A228-B231-4339-A6D1-848B240D01FF}" destId="{38E77FE8-B861-4EDE-A24E-A5EDEF1E02A8}" srcOrd="0" destOrd="0" parTransId="{280B88A1-3DB0-491D-B5C6-CF3432F2F153}" sibTransId="{45AA780B-080B-4A7D-AF52-5D7368F9C668}"/>
    <dgm:cxn modelId="{33CCF817-D028-4716-A6ED-CFBF235D2E07}" type="presOf" srcId="{4F0E40BC-1DC6-4455-94DB-C872C813DCFE}" destId="{027BDF08-EE3D-4038-8F7F-3C8EA28CC00D}" srcOrd="0" destOrd="0" presId="urn:microsoft.com/office/officeart/2008/layout/HorizontalMultiLevelHierarchy"/>
    <dgm:cxn modelId="{00A114D4-B5F1-425B-B88D-A0EFAEE73916}" type="presOf" srcId="{0A86F2F1-78EC-4ADD-B53A-0EDF16567296}" destId="{825E8566-F812-4907-BF87-2B7B9B4FEA99}" srcOrd="0" destOrd="0" presId="urn:microsoft.com/office/officeart/2008/layout/HorizontalMultiLevelHierarchy"/>
    <dgm:cxn modelId="{CC6EC924-5BDF-4534-94AA-359914FE029B}" type="presOf" srcId="{7F5471D0-14F2-4783-8548-7FEBDF0CBE9D}" destId="{40322E17-EA44-4A09-8411-D165C60E0596}" srcOrd="0" destOrd="0" presId="urn:microsoft.com/office/officeart/2008/layout/HorizontalMultiLevelHierarchy"/>
    <dgm:cxn modelId="{F02CCBA5-CD71-4C03-9B00-A16EDA0C6C36}" srcId="{38E77FE8-B861-4EDE-A24E-A5EDEF1E02A8}" destId="{5528A4D0-1DF2-479C-9B36-C998DAE6B3D0}" srcOrd="0" destOrd="0" parTransId="{3FF2EA08-C095-4127-84A9-5E98140BB712}" sibTransId="{A4EBF83A-B3DF-42DA-B861-B952145D6B9B}"/>
    <dgm:cxn modelId="{9109F641-BB84-46AE-B68B-1B0F68C42FE3}" type="presOf" srcId="{0A86F2F1-78EC-4ADD-B53A-0EDF16567296}" destId="{339D4187-6EB6-4016-8908-D7B37D27FD86}" srcOrd="1" destOrd="0" presId="urn:microsoft.com/office/officeart/2008/layout/HorizontalMultiLevelHierarchy"/>
    <dgm:cxn modelId="{FEC7B6E3-1CED-4287-8B81-8D4DA2C0019B}" type="presOf" srcId="{5528A4D0-1DF2-479C-9B36-C998DAE6B3D0}" destId="{2B5224E9-EFEB-4C08-BA84-FC78DF54F5F1}" srcOrd="0" destOrd="0" presId="urn:microsoft.com/office/officeart/2008/layout/HorizontalMultiLevelHierarchy"/>
    <dgm:cxn modelId="{F03175D1-6243-4891-B43F-56F7E728E2A7}" srcId="{38E77FE8-B861-4EDE-A24E-A5EDEF1E02A8}" destId="{0D70719D-0174-47EB-84DA-0F70C345C856}" srcOrd="2" destOrd="0" parTransId="{0A86F2F1-78EC-4ADD-B53A-0EDF16567296}" sibTransId="{BA261C76-0577-4985-BC65-35D5C2C3430A}"/>
    <dgm:cxn modelId="{C69A04F4-27A3-48C8-8FF5-08082B9F75D2}" type="presOf" srcId="{0D70719D-0174-47EB-84DA-0F70C345C856}" destId="{A4C1A663-F105-4BA7-892B-BD1BF8F57BF5}" srcOrd="0" destOrd="0" presId="urn:microsoft.com/office/officeart/2008/layout/HorizontalMultiLevelHierarchy"/>
    <dgm:cxn modelId="{2AE7A86E-CE94-4FAA-87E1-4D34B82C81F3}" type="presOf" srcId="{3FF2EA08-C095-4127-84A9-5E98140BB712}" destId="{FAA183E4-99D9-4348-B866-19AEC5804A4B}" srcOrd="0" destOrd="0" presId="urn:microsoft.com/office/officeart/2008/layout/HorizontalMultiLevelHierarchy"/>
    <dgm:cxn modelId="{14C3E1DE-1E5E-4142-82D1-9B29FB7C36D4}" type="presOf" srcId="{406ED751-CC35-47D5-9BC2-78D6EA55555F}" destId="{DFC7044D-AE14-45DF-96CA-6FEDB3DC72DF}" srcOrd="0" destOrd="0" presId="urn:microsoft.com/office/officeart/2008/layout/HorizontalMultiLevelHierarchy"/>
    <dgm:cxn modelId="{FA598F64-9CCC-472F-98C7-B95392E6C03C}" type="presOf" srcId="{3FF2EA08-C095-4127-84A9-5E98140BB712}" destId="{A4CF472C-1B2A-4854-9B28-5586585ADCAE}" srcOrd="1" destOrd="0" presId="urn:microsoft.com/office/officeart/2008/layout/HorizontalMultiLevelHierarchy"/>
    <dgm:cxn modelId="{F2583BA5-2A9F-4FA8-8585-EA7AE4F4804C}" type="presOf" srcId="{280B88A1-3DB0-491D-B5C6-CF3432F2F153}" destId="{5304AA81-C08A-4A20-9362-B7393177D7BE}" srcOrd="0" destOrd="0" presId="urn:microsoft.com/office/officeart/2008/layout/HorizontalMultiLevelHierarchy"/>
    <dgm:cxn modelId="{66B47C46-D7AA-43BA-95B1-C4D81A9636F3}" type="presParOf" srcId="{DFC7044D-AE14-45DF-96CA-6FEDB3DC72DF}" destId="{2D818213-B8CE-49DE-93C6-E7C9B28EC44F}" srcOrd="0" destOrd="0" presId="urn:microsoft.com/office/officeart/2008/layout/HorizontalMultiLevelHierarchy"/>
    <dgm:cxn modelId="{4EA7C938-B196-42D7-9B0D-5753482F7178}" type="presParOf" srcId="{2D818213-B8CE-49DE-93C6-E7C9B28EC44F}" destId="{1530D7C1-9B18-4200-9E26-86903B7CEEC8}" srcOrd="0" destOrd="0" presId="urn:microsoft.com/office/officeart/2008/layout/HorizontalMultiLevelHierarchy"/>
    <dgm:cxn modelId="{6A2346BB-6356-4083-B9F0-7CE678048480}" type="presParOf" srcId="{2D818213-B8CE-49DE-93C6-E7C9B28EC44F}" destId="{6D897693-58F0-4505-AA85-B84941CF8825}" srcOrd="1" destOrd="0" presId="urn:microsoft.com/office/officeart/2008/layout/HorizontalMultiLevelHierarchy"/>
    <dgm:cxn modelId="{DA29ED40-7E0C-44E1-9DE0-73AA64D0AB98}" type="presParOf" srcId="{6D897693-58F0-4505-AA85-B84941CF8825}" destId="{5304AA81-C08A-4A20-9362-B7393177D7BE}" srcOrd="0" destOrd="0" presId="urn:microsoft.com/office/officeart/2008/layout/HorizontalMultiLevelHierarchy"/>
    <dgm:cxn modelId="{DB14DE39-8E4D-4986-A81D-74E42CB73E19}" type="presParOf" srcId="{5304AA81-C08A-4A20-9362-B7393177D7BE}" destId="{C63A06DA-9A67-4FF3-BAC5-E746EF716B70}" srcOrd="0" destOrd="0" presId="urn:microsoft.com/office/officeart/2008/layout/HorizontalMultiLevelHierarchy"/>
    <dgm:cxn modelId="{3874CC9F-B160-444F-BD18-25128C9530F1}" type="presParOf" srcId="{6D897693-58F0-4505-AA85-B84941CF8825}" destId="{5982BE1E-3241-41DD-985A-6EEA68E9F1F3}" srcOrd="1" destOrd="0" presId="urn:microsoft.com/office/officeart/2008/layout/HorizontalMultiLevelHierarchy"/>
    <dgm:cxn modelId="{57AD886D-C169-4FDD-96AF-780157574635}" type="presParOf" srcId="{5982BE1E-3241-41DD-985A-6EEA68E9F1F3}" destId="{71B35C26-9BA9-4C1F-9449-9BA40DC87483}" srcOrd="0" destOrd="0" presId="urn:microsoft.com/office/officeart/2008/layout/HorizontalMultiLevelHierarchy"/>
    <dgm:cxn modelId="{72FF4EAD-2F6C-4B86-A262-0648038FA455}" type="presParOf" srcId="{5982BE1E-3241-41DD-985A-6EEA68E9F1F3}" destId="{708A0C7F-E05D-4F9F-972B-53F609BFF0DB}" srcOrd="1" destOrd="0" presId="urn:microsoft.com/office/officeart/2008/layout/HorizontalMultiLevelHierarchy"/>
    <dgm:cxn modelId="{BAC977CF-3D95-426A-812F-92CCF9DFEB66}" type="presParOf" srcId="{708A0C7F-E05D-4F9F-972B-53F609BFF0DB}" destId="{FAA183E4-99D9-4348-B866-19AEC5804A4B}" srcOrd="0" destOrd="0" presId="urn:microsoft.com/office/officeart/2008/layout/HorizontalMultiLevelHierarchy"/>
    <dgm:cxn modelId="{42BD7DDF-68F4-49F4-B37F-63BE560C8E0A}" type="presParOf" srcId="{FAA183E4-99D9-4348-B866-19AEC5804A4B}" destId="{A4CF472C-1B2A-4854-9B28-5586585ADCAE}" srcOrd="0" destOrd="0" presId="urn:microsoft.com/office/officeart/2008/layout/HorizontalMultiLevelHierarchy"/>
    <dgm:cxn modelId="{05B51877-CE16-45DA-8A7C-F3F59FB32360}" type="presParOf" srcId="{708A0C7F-E05D-4F9F-972B-53F609BFF0DB}" destId="{1A9542A5-5C94-4CF4-BD9B-DD6A642F65D4}" srcOrd="1" destOrd="0" presId="urn:microsoft.com/office/officeart/2008/layout/HorizontalMultiLevelHierarchy"/>
    <dgm:cxn modelId="{D5BCC072-F400-44A7-AC3C-FC15B204533B}" type="presParOf" srcId="{1A9542A5-5C94-4CF4-BD9B-DD6A642F65D4}" destId="{2B5224E9-EFEB-4C08-BA84-FC78DF54F5F1}" srcOrd="0" destOrd="0" presId="urn:microsoft.com/office/officeart/2008/layout/HorizontalMultiLevelHierarchy"/>
    <dgm:cxn modelId="{74C5F231-C471-4659-BBFE-160BA33F6765}" type="presParOf" srcId="{1A9542A5-5C94-4CF4-BD9B-DD6A642F65D4}" destId="{F97CD03D-8228-4E2F-BD40-15DA6A007C9F}" srcOrd="1" destOrd="0" presId="urn:microsoft.com/office/officeart/2008/layout/HorizontalMultiLevelHierarchy"/>
    <dgm:cxn modelId="{99E7F2C1-DFEF-4153-A868-D303A465D3BE}" type="presParOf" srcId="{708A0C7F-E05D-4F9F-972B-53F609BFF0DB}" destId="{40322E17-EA44-4A09-8411-D165C60E0596}" srcOrd="2" destOrd="0" presId="urn:microsoft.com/office/officeart/2008/layout/HorizontalMultiLevelHierarchy"/>
    <dgm:cxn modelId="{8F446177-35B4-425A-82E9-4808A7D5D5F9}" type="presParOf" srcId="{40322E17-EA44-4A09-8411-D165C60E0596}" destId="{EF0B7544-CAC1-498E-A4FE-88C54971C3D7}" srcOrd="0" destOrd="0" presId="urn:microsoft.com/office/officeart/2008/layout/HorizontalMultiLevelHierarchy"/>
    <dgm:cxn modelId="{1DAB3AB0-D5AF-4EFE-BFEC-E3683DF262D0}" type="presParOf" srcId="{708A0C7F-E05D-4F9F-972B-53F609BFF0DB}" destId="{255D1E0D-FB83-4DA9-9693-A9917E69777E}" srcOrd="3" destOrd="0" presId="urn:microsoft.com/office/officeart/2008/layout/HorizontalMultiLevelHierarchy"/>
    <dgm:cxn modelId="{F8BAAA3A-9FC4-4222-9DBB-F2C7B0E6B802}" type="presParOf" srcId="{255D1E0D-FB83-4DA9-9693-A9917E69777E}" destId="{027BDF08-EE3D-4038-8F7F-3C8EA28CC00D}" srcOrd="0" destOrd="0" presId="urn:microsoft.com/office/officeart/2008/layout/HorizontalMultiLevelHierarchy"/>
    <dgm:cxn modelId="{D054E084-4F86-493E-BFEE-4FEA2F711255}" type="presParOf" srcId="{255D1E0D-FB83-4DA9-9693-A9917E69777E}" destId="{930BDD98-692B-4CC9-9959-CF74700B9F85}" srcOrd="1" destOrd="0" presId="urn:microsoft.com/office/officeart/2008/layout/HorizontalMultiLevelHierarchy"/>
    <dgm:cxn modelId="{6D58C0D2-6B8F-4FA1-99CD-21F82510B299}" type="presParOf" srcId="{708A0C7F-E05D-4F9F-972B-53F609BFF0DB}" destId="{825E8566-F812-4907-BF87-2B7B9B4FEA99}" srcOrd="4" destOrd="0" presId="urn:microsoft.com/office/officeart/2008/layout/HorizontalMultiLevelHierarchy"/>
    <dgm:cxn modelId="{9C57B9BE-6AC6-4B04-987C-CEBC9D840A1E}" type="presParOf" srcId="{825E8566-F812-4907-BF87-2B7B9B4FEA99}" destId="{339D4187-6EB6-4016-8908-D7B37D27FD86}" srcOrd="0" destOrd="0" presId="urn:microsoft.com/office/officeart/2008/layout/HorizontalMultiLevelHierarchy"/>
    <dgm:cxn modelId="{0FAE9E60-3E29-4A89-B084-D94399AABB6E}" type="presParOf" srcId="{708A0C7F-E05D-4F9F-972B-53F609BFF0DB}" destId="{804A5912-D252-4059-A3C2-D812BA85D320}" srcOrd="5" destOrd="0" presId="urn:microsoft.com/office/officeart/2008/layout/HorizontalMultiLevelHierarchy"/>
    <dgm:cxn modelId="{67A5B255-7355-44E8-9119-96F42FFCB4C6}" type="presParOf" srcId="{804A5912-D252-4059-A3C2-D812BA85D320}" destId="{A4C1A663-F105-4BA7-892B-BD1BF8F57BF5}" srcOrd="0" destOrd="0" presId="urn:microsoft.com/office/officeart/2008/layout/HorizontalMultiLevelHierarchy"/>
    <dgm:cxn modelId="{A3331C9D-E347-4481-987E-061355ECAF65}" type="presParOf" srcId="{804A5912-D252-4059-A3C2-D812BA85D320}" destId="{EB24A0CB-6693-4F86-B8AB-EF71E688139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068E796-86B4-442E-BDA1-E86A85265E0D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668334-19F7-4830-AA1F-9D780F3C2F23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Ипотека</a:t>
          </a:r>
          <a:endParaRPr lang="ru-RU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5C11C51-1CAE-419A-8596-102220598AE5}" type="parTrans" cxnId="{55EA8559-D073-4C1F-BDA7-ED52ED801FC8}">
      <dgm:prSet/>
      <dgm:spPr/>
      <dgm:t>
        <a:bodyPr/>
        <a:lstStyle/>
        <a:p>
          <a:endParaRPr lang="ru-RU"/>
        </a:p>
      </dgm:t>
    </dgm:pt>
    <dgm:pt modelId="{376B53C1-4AF7-4C11-B0F6-6A3A903E873A}" type="sibTrans" cxnId="{55EA8559-D073-4C1F-BDA7-ED52ED801FC8}">
      <dgm:prSet/>
      <dgm:spPr/>
      <dgm:t>
        <a:bodyPr/>
        <a:lstStyle/>
        <a:p>
          <a:endParaRPr lang="ru-RU"/>
        </a:p>
      </dgm:t>
    </dgm:pt>
    <dgm:pt modelId="{9C4803CF-4642-4D83-8055-0D51A8625B81}">
      <dgm:prSet phldrT="[Текст]" custT="1"/>
      <dgm:spPr/>
      <dgm:t>
        <a:bodyPr/>
        <a:lstStyle/>
        <a:p>
          <a:r>
            <a:rPr lang="ru-RU" sz="3600" dirty="0" smtClean="0"/>
            <a:t>20 лет * 12 = 240 ежемесячных платежей</a:t>
          </a:r>
          <a:endParaRPr lang="ru-RU" sz="3600" dirty="0"/>
        </a:p>
      </dgm:t>
    </dgm:pt>
    <dgm:pt modelId="{99D1665B-1909-438B-A78F-F3E9D0AA8C5A}" type="parTrans" cxnId="{0C291BF0-50EE-421D-83E0-CCCCD4216584}">
      <dgm:prSet/>
      <dgm:spPr/>
      <dgm:t>
        <a:bodyPr/>
        <a:lstStyle/>
        <a:p>
          <a:endParaRPr lang="ru-RU"/>
        </a:p>
      </dgm:t>
    </dgm:pt>
    <dgm:pt modelId="{ABEE2CE1-8D03-4029-9676-1BC4B6735B60}" type="sibTrans" cxnId="{0C291BF0-50EE-421D-83E0-CCCCD4216584}">
      <dgm:prSet/>
      <dgm:spPr/>
      <dgm:t>
        <a:bodyPr/>
        <a:lstStyle/>
        <a:p>
          <a:endParaRPr lang="ru-RU"/>
        </a:p>
      </dgm:t>
    </dgm:pt>
    <dgm:pt modelId="{E81E6241-6447-4224-9CFA-95CF507FEC26}" type="pres">
      <dgm:prSet presAssocID="{5068E796-86B4-442E-BDA1-E86A85265E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52246D-A686-40B6-8CCF-524237B54E2F}" type="pres">
      <dgm:prSet presAssocID="{14668334-19F7-4830-AA1F-9D780F3C2F23}" presName="boxAndChildren" presStyleCnt="0"/>
      <dgm:spPr/>
    </dgm:pt>
    <dgm:pt modelId="{B176FEC9-A50C-4367-80A1-34D0B7F50E0E}" type="pres">
      <dgm:prSet presAssocID="{14668334-19F7-4830-AA1F-9D780F3C2F23}" presName="parentTextBox" presStyleLbl="node1" presStyleIdx="0" presStyleCnt="1"/>
      <dgm:spPr/>
      <dgm:t>
        <a:bodyPr/>
        <a:lstStyle/>
        <a:p>
          <a:endParaRPr lang="ru-RU"/>
        </a:p>
      </dgm:t>
    </dgm:pt>
    <dgm:pt modelId="{5E20CC46-9EBA-4DC5-8002-5033D9600E50}" type="pres">
      <dgm:prSet presAssocID="{14668334-19F7-4830-AA1F-9D780F3C2F23}" presName="entireBox" presStyleLbl="node1" presStyleIdx="0" presStyleCnt="1"/>
      <dgm:spPr/>
      <dgm:t>
        <a:bodyPr/>
        <a:lstStyle/>
        <a:p>
          <a:endParaRPr lang="ru-RU"/>
        </a:p>
      </dgm:t>
    </dgm:pt>
    <dgm:pt modelId="{6FCC5808-E4E0-4BE6-A23B-1330F4C46BB7}" type="pres">
      <dgm:prSet presAssocID="{14668334-19F7-4830-AA1F-9D780F3C2F23}" presName="descendantBox" presStyleCnt="0"/>
      <dgm:spPr/>
    </dgm:pt>
    <dgm:pt modelId="{62A3D75B-A402-406C-B84A-ED9437B40D77}" type="pres">
      <dgm:prSet presAssocID="{9C4803CF-4642-4D83-8055-0D51A8625B81}" presName="childTextBox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4A063C-D40F-4578-A76F-4105AA571FF0}" type="presOf" srcId="{5068E796-86B4-442E-BDA1-E86A85265E0D}" destId="{E81E6241-6447-4224-9CFA-95CF507FEC26}" srcOrd="0" destOrd="0" presId="urn:microsoft.com/office/officeart/2005/8/layout/process4"/>
    <dgm:cxn modelId="{033D0355-CE0A-49A4-B22A-E7E13114EA81}" type="presOf" srcId="{14668334-19F7-4830-AA1F-9D780F3C2F23}" destId="{5E20CC46-9EBA-4DC5-8002-5033D9600E50}" srcOrd="1" destOrd="0" presId="urn:microsoft.com/office/officeart/2005/8/layout/process4"/>
    <dgm:cxn modelId="{0C291BF0-50EE-421D-83E0-CCCCD4216584}" srcId="{14668334-19F7-4830-AA1F-9D780F3C2F23}" destId="{9C4803CF-4642-4D83-8055-0D51A8625B81}" srcOrd="0" destOrd="0" parTransId="{99D1665B-1909-438B-A78F-F3E9D0AA8C5A}" sibTransId="{ABEE2CE1-8D03-4029-9676-1BC4B6735B60}"/>
    <dgm:cxn modelId="{2FB412AC-E01E-4166-A6BE-C6C0018C08E6}" type="presOf" srcId="{14668334-19F7-4830-AA1F-9D780F3C2F23}" destId="{B176FEC9-A50C-4367-80A1-34D0B7F50E0E}" srcOrd="0" destOrd="0" presId="urn:microsoft.com/office/officeart/2005/8/layout/process4"/>
    <dgm:cxn modelId="{55EA8559-D073-4C1F-BDA7-ED52ED801FC8}" srcId="{5068E796-86B4-442E-BDA1-E86A85265E0D}" destId="{14668334-19F7-4830-AA1F-9D780F3C2F23}" srcOrd="0" destOrd="0" parTransId="{35C11C51-1CAE-419A-8596-102220598AE5}" sibTransId="{376B53C1-4AF7-4C11-B0F6-6A3A903E873A}"/>
    <dgm:cxn modelId="{4A7DC8F4-C0B1-4783-AA8E-1A08E21FB372}" type="presOf" srcId="{9C4803CF-4642-4D83-8055-0D51A8625B81}" destId="{62A3D75B-A402-406C-B84A-ED9437B40D77}" srcOrd="0" destOrd="0" presId="urn:microsoft.com/office/officeart/2005/8/layout/process4"/>
    <dgm:cxn modelId="{69BDA091-9C8F-4B91-A178-59884B3375E6}" type="presParOf" srcId="{E81E6241-6447-4224-9CFA-95CF507FEC26}" destId="{4652246D-A686-40B6-8CCF-524237B54E2F}" srcOrd="0" destOrd="0" presId="urn:microsoft.com/office/officeart/2005/8/layout/process4"/>
    <dgm:cxn modelId="{6BBF0B58-74B0-4FFE-A01F-ADD44A393765}" type="presParOf" srcId="{4652246D-A686-40B6-8CCF-524237B54E2F}" destId="{B176FEC9-A50C-4367-80A1-34D0B7F50E0E}" srcOrd="0" destOrd="0" presId="urn:microsoft.com/office/officeart/2005/8/layout/process4"/>
    <dgm:cxn modelId="{1EDD9A6D-96F5-4D36-8B4D-255C08F1D372}" type="presParOf" srcId="{4652246D-A686-40B6-8CCF-524237B54E2F}" destId="{5E20CC46-9EBA-4DC5-8002-5033D9600E50}" srcOrd="1" destOrd="0" presId="urn:microsoft.com/office/officeart/2005/8/layout/process4"/>
    <dgm:cxn modelId="{A652BD84-10F0-4222-B642-A7838AFA122B}" type="presParOf" srcId="{4652246D-A686-40B6-8CCF-524237B54E2F}" destId="{6FCC5808-E4E0-4BE6-A23B-1330F4C46BB7}" srcOrd="2" destOrd="0" presId="urn:microsoft.com/office/officeart/2005/8/layout/process4"/>
    <dgm:cxn modelId="{52E9D278-5C58-4B76-AB1E-3110F282D811}" type="presParOf" srcId="{6FCC5808-E4E0-4BE6-A23B-1330F4C46BB7}" destId="{62A3D75B-A402-406C-B84A-ED9437B40D7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068E796-86B4-442E-BDA1-E86A85265E0D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1E6241-6447-4224-9CFA-95CF507FEC26}" type="pres">
      <dgm:prSet presAssocID="{5068E796-86B4-442E-BDA1-E86A85265E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AFE6220-157F-466A-8FB1-8B8A353C8355}" type="presOf" srcId="{5068E796-86B4-442E-BDA1-E86A85265E0D}" destId="{E81E6241-6447-4224-9CFA-95CF507FEC2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068E796-86B4-442E-BDA1-E86A85265E0D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668334-19F7-4830-AA1F-9D780F3C2F23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Ипотека</a:t>
          </a:r>
          <a:endParaRPr lang="ru-RU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5C11C51-1CAE-419A-8596-102220598AE5}" type="parTrans" cxnId="{55EA8559-D073-4C1F-BDA7-ED52ED801FC8}">
      <dgm:prSet/>
      <dgm:spPr/>
      <dgm:t>
        <a:bodyPr/>
        <a:lstStyle/>
        <a:p>
          <a:endParaRPr lang="ru-RU"/>
        </a:p>
      </dgm:t>
    </dgm:pt>
    <dgm:pt modelId="{376B53C1-4AF7-4C11-B0F6-6A3A903E873A}" type="sibTrans" cxnId="{55EA8559-D073-4C1F-BDA7-ED52ED801FC8}">
      <dgm:prSet/>
      <dgm:spPr/>
      <dgm:t>
        <a:bodyPr/>
        <a:lstStyle/>
        <a:p>
          <a:endParaRPr lang="ru-RU"/>
        </a:p>
      </dgm:t>
    </dgm:pt>
    <dgm:pt modelId="{9C4803CF-4642-4D83-8055-0D51A8625B81}">
      <dgm:prSet phldrT="[Текст]" custT="1"/>
      <dgm:spPr/>
      <dgm:t>
        <a:bodyPr/>
        <a:lstStyle/>
        <a:p>
          <a:r>
            <a:rPr lang="ru-RU" sz="3600" dirty="0" smtClean="0"/>
            <a:t>20 лет * 12 = 240 ежемесячных платежей</a:t>
          </a:r>
          <a:endParaRPr lang="ru-RU" sz="3600" dirty="0"/>
        </a:p>
      </dgm:t>
    </dgm:pt>
    <dgm:pt modelId="{99D1665B-1909-438B-A78F-F3E9D0AA8C5A}" type="parTrans" cxnId="{0C291BF0-50EE-421D-83E0-CCCCD4216584}">
      <dgm:prSet/>
      <dgm:spPr/>
      <dgm:t>
        <a:bodyPr/>
        <a:lstStyle/>
        <a:p>
          <a:endParaRPr lang="ru-RU"/>
        </a:p>
      </dgm:t>
    </dgm:pt>
    <dgm:pt modelId="{ABEE2CE1-8D03-4029-9676-1BC4B6735B60}" type="sibTrans" cxnId="{0C291BF0-50EE-421D-83E0-CCCCD4216584}">
      <dgm:prSet/>
      <dgm:spPr/>
      <dgm:t>
        <a:bodyPr/>
        <a:lstStyle/>
        <a:p>
          <a:endParaRPr lang="ru-RU"/>
        </a:p>
      </dgm:t>
    </dgm:pt>
    <dgm:pt modelId="{E81E6241-6447-4224-9CFA-95CF507FEC26}" type="pres">
      <dgm:prSet presAssocID="{5068E796-86B4-442E-BDA1-E86A85265E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52246D-A686-40B6-8CCF-524237B54E2F}" type="pres">
      <dgm:prSet presAssocID="{14668334-19F7-4830-AA1F-9D780F3C2F23}" presName="boxAndChildren" presStyleCnt="0"/>
      <dgm:spPr/>
    </dgm:pt>
    <dgm:pt modelId="{B176FEC9-A50C-4367-80A1-34D0B7F50E0E}" type="pres">
      <dgm:prSet presAssocID="{14668334-19F7-4830-AA1F-9D780F3C2F23}" presName="parentTextBox" presStyleLbl="node1" presStyleIdx="0" presStyleCnt="1"/>
      <dgm:spPr/>
      <dgm:t>
        <a:bodyPr/>
        <a:lstStyle/>
        <a:p>
          <a:endParaRPr lang="ru-RU"/>
        </a:p>
      </dgm:t>
    </dgm:pt>
    <dgm:pt modelId="{5E20CC46-9EBA-4DC5-8002-5033D9600E50}" type="pres">
      <dgm:prSet presAssocID="{14668334-19F7-4830-AA1F-9D780F3C2F23}" presName="entireBox" presStyleLbl="node1" presStyleIdx="0" presStyleCnt="1"/>
      <dgm:spPr/>
      <dgm:t>
        <a:bodyPr/>
        <a:lstStyle/>
        <a:p>
          <a:endParaRPr lang="ru-RU"/>
        </a:p>
      </dgm:t>
    </dgm:pt>
    <dgm:pt modelId="{6FCC5808-E4E0-4BE6-A23B-1330F4C46BB7}" type="pres">
      <dgm:prSet presAssocID="{14668334-19F7-4830-AA1F-9D780F3C2F23}" presName="descendantBox" presStyleCnt="0"/>
      <dgm:spPr/>
    </dgm:pt>
    <dgm:pt modelId="{62A3D75B-A402-406C-B84A-ED9437B40D77}" type="pres">
      <dgm:prSet presAssocID="{9C4803CF-4642-4D83-8055-0D51A8625B81}" presName="childTextBox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34879A-0AF7-4524-8235-8C778392D7FC}" type="presOf" srcId="{14668334-19F7-4830-AA1F-9D780F3C2F23}" destId="{B176FEC9-A50C-4367-80A1-34D0B7F50E0E}" srcOrd="0" destOrd="0" presId="urn:microsoft.com/office/officeart/2005/8/layout/process4"/>
    <dgm:cxn modelId="{0C291BF0-50EE-421D-83E0-CCCCD4216584}" srcId="{14668334-19F7-4830-AA1F-9D780F3C2F23}" destId="{9C4803CF-4642-4D83-8055-0D51A8625B81}" srcOrd="0" destOrd="0" parTransId="{99D1665B-1909-438B-A78F-F3E9D0AA8C5A}" sibTransId="{ABEE2CE1-8D03-4029-9676-1BC4B6735B60}"/>
    <dgm:cxn modelId="{55EA8559-D073-4C1F-BDA7-ED52ED801FC8}" srcId="{5068E796-86B4-442E-BDA1-E86A85265E0D}" destId="{14668334-19F7-4830-AA1F-9D780F3C2F23}" srcOrd="0" destOrd="0" parTransId="{35C11C51-1CAE-419A-8596-102220598AE5}" sibTransId="{376B53C1-4AF7-4C11-B0F6-6A3A903E873A}"/>
    <dgm:cxn modelId="{AC123703-585A-4438-8E36-C749237D2655}" type="presOf" srcId="{14668334-19F7-4830-AA1F-9D780F3C2F23}" destId="{5E20CC46-9EBA-4DC5-8002-5033D9600E50}" srcOrd="1" destOrd="0" presId="urn:microsoft.com/office/officeart/2005/8/layout/process4"/>
    <dgm:cxn modelId="{8BE20B74-E3DD-4E83-BC8A-5AF897EF67A5}" type="presOf" srcId="{5068E796-86B4-442E-BDA1-E86A85265E0D}" destId="{E81E6241-6447-4224-9CFA-95CF507FEC26}" srcOrd="0" destOrd="0" presId="urn:microsoft.com/office/officeart/2005/8/layout/process4"/>
    <dgm:cxn modelId="{75375E90-237C-4F44-86FD-D3AA89C648D8}" type="presOf" srcId="{9C4803CF-4642-4D83-8055-0D51A8625B81}" destId="{62A3D75B-A402-406C-B84A-ED9437B40D77}" srcOrd="0" destOrd="0" presId="urn:microsoft.com/office/officeart/2005/8/layout/process4"/>
    <dgm:cxn modelId="{E756EC0F-410C-461F-831D-0650A1C4F576}" type="presParOf" srcId="{E81E6241-6447-4224-9CFA-95CF507FEC26}" destId="{4652246D-A686-40B6-8CCF-524237B54E2F}" srcOrd="0" destOrd="0" presId="urn:microsoft.com/office/officeart/2005/8/layout/process4"/>
    <dgm:cxn modelId="{393F5CCF-D37B-441F-9C07-366AB8BE1184}" type="presParOf" srcId="{4652246D-A686-40B6-8CCF-524237B54E2F}" destId="{B176FEC9-A50C-4367-80A1-34D0B7F50E0E}" srcOrd="0" destOrd="0" presId="urn:microsoft.com/office/officeart/2005/8/layout/process4"/>
    <dgm:cxn modelId="{FF097895-BE4F-4CA9-8C8F-1501866A3BB4}" type="presParOf" srcId="{4652246D-A686-40B6-8CCF-524237B54E2F}" destId="{5E20CC46-9EBA-4DC5-8002-5033D9600E50}" srcOrd="1" destOrd="0" presId="urn:microsoft.com/office/officeart/2005/8/layout/process4"/>
    <dgm:cxn modelId="{A3019436-8437-48B8-BF0A-68612494F7E9}" type="presParOf" srcId="{4652246D-A686-40B6-8CCF-524237B54E2F}" destId="{6FCC5808-E4E0-4BE6-A23B-1330F4C46BB7}" srcOrd="2" destOrd="0" presId="urn:microsoft.com/office/officeart/2005/8/layout/process4"/>
    <dgm:cxn modelId="{8CFE63F8-6653-4847-99F2-F839F99DA47B}" type="presParOf" srcId="{6FCC5808-E4E0-4BE6-A23B-1330F4C46BB7}" destId="{62A3D75B-A402-406C-B84A-ED9437B40D7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068E796-86B4-442E-BDA1-E86A85265E0D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668334-19F7-4830-AA1F-9D780F3C2F23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Ипотека</a:t>
          </a:r>
          <a:endParaRPr lang="ru-RU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5C11C51-1CAE-419A-8596-102220598AE5}" type="parTrans" cxnId="{55EA8559-D073-4C1F-BDA7-ED52ED801FC8}">
      <dgm:prSet/>
      <dgm:spPr/>
      <dgm:t>
        <a:bodyPr/>
        <a:lstStyle/>
        <a:p>
          <a:endParaRPr lang="ru-RU"/>
        </a:p>
      </dgm:t>
    </dgm:pt>
    <dgm:pt modelId="{376B53C1-4AF7-4C11-B0F6-6A3A903E873A}" type="sibTrans" cxnId="{55EA8559-D073-4C1F-BDA7-ED52ED801FC8}">
      <dgm:prSet/>
      <dgm:spPr/>
      <dgm:t>
        <a:bodyPr/>
        <a:lstStyle/>
        <a:p>
          <a:endParaRPr lang="ru-RU"/>
        </a:p>
      </dgm:t>
    </dgm:pt>
    <dgm:pt modelId="{9C4803CF-4642-4D83-8055-0D51A8625B81}">
      <dgm:prSet phldrT="[Текст]" custT="1"/>
      <dgm:spPr/>
      <dgm:t>
        <a:bodyPr/>
        <a:lstStyle/>
        <a:p>
          <a:r>
            <a:rPr lang="ru-RU" sz="2400" dirty="0" smtClean="0"/>
            <a:t>20 лет * 12 = 240 ежемесячных платежей</a:t>
          </a:r>
          <a:endParaRPr lang="ru-RU" sz="2400" dirty="0"/>
        </a:p>
      </dgm:t>
    </dgm:pt>
    <dgm:pt modelId="{99D1665B-1909-438B-A78F-F3E9D0AA8C5A}" type="parTrans" cxnId="{0C291BF0-50EE-421D-83E0-CCCCD4216584}">
      <dgm:prSet/>
      <dgm:spPr/>
      <dgm:t>
        <a:bodyPr/>
        <a:lstStyle/>
        <a:p>
          <a:endParaRPr lang="ru-RU"/>
        </a:p>
      </dgm:t>
    </dgm:pt>
    <dgm:pt modelId="{ABEE2CE1-8D03-4029-9676-1BC4B6735B60}" type="sibTrans" cxnId="{0C291BF0-50EE-421D-83E0-CCCCD4216584}">
      <dgm:prSet/>
      <dgm:spPr/>
      <dgm:t>
        <a:bodyPr/>
        <a:lstStyle/>
        <a:p>
          <a:endParaRPr lang="ru-RU"/>
        </a:p>
      </dgm:t>
    </dgm:pt>
    <dgm:pt modelId="{9A71D8C0-73AB-4F7E-85CA-B87C82AE6367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100% + 260% = 360% = 3,6</a:t>
          </a:r>
          <a:endParaRPr lang="ru-RU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DA5EE25-58BA-499A-A3C9-4B03188EACD9}" type="parTrans" cxnId="{02527489-E30E-4F48-A16F-9689F5D59137}">
      <dgm:prSet/>
      <dgm:spPr/>
      <dgm:t>
        <a:bodyPr/>
        <a:lstStyle/>
        <a:p>
          <a:endParaRPr lang="ru-RU"/>
        </a:p>
      </dgm:t>
    </dgm:pt>
    <dgm:pt modelId="{1C9895F9-2B96-4D28-95EA-4A6069D58042}" type="sibTrans" cxnId="{02527489-E30E-4F48-A16F-9689F5D59137}">
      <dgm:prSet/>
      <dgm:spPr/>
      <dgm:t>
        <a:bodyPr/>
        <a:lstStyle/>
        <a:p>
          <a:endParaRPr lang="ru-RU"/>
        </a:p>
      </dgm:t>
    </dgm:pt>
    <dgm:pt modelId="{FEA5C160-F029-476F-A166-919B039AEB73}">
      <dgm:prSet phldrT="[Текст]"/>
      <dgm:spPr/>
      <dgm:t>
        <a:bodyPr/>
        <a:lstStyle/>
        <a:p>
          <a:r>
            <a:rPr lang="ru-RU" dirty="0" smtClean="0"/>
            <a:t>2 млн.руб. * 3,6=7,2 млн.руб.</a:t>
          </a:r>
          <a:endParaRPr lang="ru-RU" dirty="0"/>
        </a:p>
      </dgm:t>
    </dgm:pt>
    <dgm:pt modelId="{0CE6F897-B8E2-4A03-A086-06F481F2A715}" type="parTrans" cxnId="{F7CF1378-BF4D-4CF7-B489-CC4752A14365}">
      <dgm:prSet/>
      <dgm:spPr/>
      <dgm:t>
        <a:bodyPr/>
        <a:lstStyle/>
        <a:p>
          <a:endParaRPr lang="ru-RU"/>
        </a:p>
      </dgm:t>
    </dgm:pt>
    <dgm:pt modelId="{D01D1F60-A765-46F2-A49D-155888902B4A}" type="sibTrans" cxnId="{F7CF1378-BF4D-4CF7-B489-CC4752A14365}">
      <dgm:prSet/>
      <dgm:spPr/>
      <dgm:t>
        <a:bodyPr/>
        <a:lstStyle/>
        <a:p>
          <a:endParaRPr lang="ru-RU"/>
        </a:p>
      </dgm:t>
    </dgm:pt>
    <dgm:pt modelId="{E81E6241-6447-4224-9CFA-95CF507FEC26}" type="pres">
      <dgm:prSet presAssocID="{5068E796-86B4-442E-BDA1-E86A85265E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5E79E9-60CD-4710-89E3-438286461955}" type="pres">
      <dgm:prSet presAssocID="{9A71D8C0-73AB-4F7E-85CA-B87C82AE6367}" presName="boxAndChildren" presStyleCnt="0"/>
      <dgm:spPr/>
    </dgm:pt>
    <dgm:pt modelId="{C9B1D072-2DAF-4693-9102-AD37354219EC}" type="pres">
      <dgm:prSet presAssocID="{9A71D8C0-73AB-4F7E-85CA-B87C82AE6367}" presName="parentTextBox" presStyleLbl="node1" presStyleIdx="0" presStyleCnt="2"/>
      <dgm:spPr/>
      <dgm:t>
        <a:bodyPr/>
        <a:lstStyle/>
        <a:p>
          <a:endParaRPr lang="ru-RU"/>
        </a:p>
      </dgm:t>
    </dgm:pt>
    <dgm:pt modelId="{6A5BFF19-0056-4CAD-89CC-216E2C594E91}" type="pres">
      <dgm:prSet presAssocID="{9A71D8C0-73AB-4F7E-85CA-B87C82AE6367}" presName="entireBox" presStyleLbl="node1" presStyleIdx="0" presStyleCnt="2"/>
      <dgm:spPr/>
      <dgm:t>
        <a:bodyPr/>
        <a:lstStyle/>
        <a:p>
          <a:endParaRPr lang="ru-RU"/>
        </a:p>
      </dgm:t>
    </dgm:pt>
    <dgm:pt modelId="{1749AE2D-83F9-4DE3-9BF2-64F2D9ECBCE6}" type="pres">
      <dgm:prSet presAssocID="{9A71D8C0-73AB-4F7E-85CA-B87C82AE6367}" presName="descendantBox" presStyleCnt="0"/>
      <dgm:spPr/>
    </dgm:pt>
    <dgm:pt modelId="{D955848A-B78C-4314-B172-D11BB0B0D6C4}" type="pres">
      <dgm:prSet presAssocID="{FEA5C160-F029-476F-A166-919B039AEB73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41B46-005D-4E39-BBBB-1EF66F58132A}" type="pres">
      <dgm:prSet presAssocID="{376B53C1-4AF7-4C11-B0F6-6A3A903E873A}" presName="sp" presStyleCnt="0"/>
      <dgm:spPr/>
    </dgm:pt>
    <dgm:pt modelId="{BA60DF66-94AF-43F6-9814-931D8DB8FF7A}" type="pres">
      <dgm:prSet presAssocID="{14668334-19F7-4830-AA1F-9D780F3C2F23}" presName="arrowAndChildren" presStyleCnt="0"/>
      <dgm:spPr/>
    </dgm:pt>
    <dgm:pt modelId="{79D01F84-3BDA-4C35-B50A-03C85EE5F2FD}" type="pres">
      <dgm:prSet presAssocID="{14668334-19F7-4830-AA1F-9D780F3C2F23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AE73D398-CF27-4A54-8C3C-5B410DF4F5CF}" type="pres">
      <dgm:prSet presAssocID="{14668334-19F7-4830-AA1F-9D780F3C2F23}" presName="arrow" presStyleLbl="node1" presStyleIdx="1" presStyleCnt="2"/>
      <dgm:spPr/>
      <dgm:t>
        <a:bodyPr/>
        <a:lstStyle/>
        <a:p>
          <a:endParaRPr lang="ru-RU"/>
        </a:p>
      </dgm:t>
    </dgm:pt>
    <dgm:pt modelId="{B4B41D9A-D6EF-4E09-877A-74BEF1B6816E}" type="pres">
      <dgm:prSet presAssocID="{14668334-19F7-4830-AA1F-9D780F3C2F23}" presName="descendantArrow" presStyleCnt="0"/>
      <dgm:spPr/>
    </dgm:pt>
    <dgm:pt modelId="{F7FEC7EB-EE71-4F7A-B14A-0C44A8E4728D}" type="pres">
      <dgm:prSet presAssocID="{9C4803CF-4642-4D83-8055-0D51A8625B81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527489-E30E-4F48-A16F-9689F5D59137}" srcId="{5068E796-86B4-442E-BDA1-E86A85265E0D}" destId="{9A71D8C0-73AB-4F7E-85CA-B87C82AE6367}" srcOrd="1" destOrd="0" parTransId="{EDA5EE25-58BA-499A-A3C9-4B03188EACD9}" sibTransId="{1C9895F9-2B96-4D28-95EA-4A6069D58042}"/>
    <dgm:cxn modelId="{F7CF1378-BF4D-4CF7-B489-CC4752A14365}" srcId="{9A71D8C0-73AB-4F7E-85CA-B87C82AE6367}" destId="{FEA5C160-F029-476F-A166-919B039AEB73}" srcOrd="0" destOrd="0" parTransId="{0CE6F897-B8E2-4A03-A086-06F481F2A715}" sibTransId="{D01D1F60-A765-46F2-A49D-155888902B4A}"/>
    <dgm:cxn modelId="{913F586C-C24D-4D12-9CBB-9317C49EC5B2}" type="presOf" srcId="{14668334-19F7-4830-AA1F-9D780F3C2F23}" destId="{AE73D398-CF27-4A54-8C3C-5B410DF4F5CF}" srcOrd="1" destOrd="0" presId="urn:microsoft.com/office/officeart/2005/8/layout/process4"/>
    <dgm:cxn modelId="{61C11BA5-B9E3-4205-8A97-0FEEE8A8270C}" type="presOf" srcId="{9A71D8C0-73AB-4F7E-85CA-B87C82AE6367}" destId="{6A5BFF19-0056-4CAD-89CC-216E2C594E91}" srcOrd="1" destOrd="0" presId="urn:microsoft.com/office/officeart/2005/8/layout/process4"/>
    <dgm:cxn modelId="{5DD291B2-C8F8-4BFC-B3BE-499F0FE1C83C}" type="presOf" srcId="{14668334-19F7-4830-AA1F-9D780F3C2F23}" destId="{79D01F84-3BDA-4C35-B50A-03C85EE5F2FD}" srcOrd="0" destOrd="0" presId="urn:microsoft.com/office/officeart/2005/8/layout/process4"/>
    <dgm:cxn modelId="{460BB961-248A-4C8D-8C9B-32193BA34D03}" type="presOf" srcId="{9A71D8C0-73AB-4F7E-85CA-B87C82AE6367}" destId="{C9B1D072-2DAF-4693-9102-AD37354219EC}" srcOrd="0" destOrd="0" presId="urn:microsoft.com/office/officeart/2005/8/layout/process4"/>
    <dgm:cxn modelId="{B0824F2A-EA8C-460F-B71C-180A6223BF6C}" type="presOf" srcId="{FEA5C160-F029-476F-A166-919B039AEB73}" destId="{D955848A-B78C-4314-B172-D11BB0B0D6C4}" srcOrd="0" destOrd="0" presId="urn:microsoft.com/office/officeart/2005/8/layout/process4"/>
    <dgm:cxn modelId="{55EA8559-D073-4C1F-BDA7-ED52ED801FC8}" srcId="{5068E796-86B4-442E-BDA1-E86A85265E0D}" destId="{14668334-19F7-4830-AA1F-9D780F3C2F23}" srcOrd="0" destOrd="0" parTransId="{35C11C51-1CAE-419A-8596-102220598AE5}" sibTransId="{376B53C1-4AF7-4C11-B0F6-6A3A903E873A}"/>
    <dgm:cxn modelId="{0C291BF0-50EE-421D-83E0-CCCCD4216584}" srcId="{14668334-19F7-4830-AA1F-9D780F3C2F23}" destId="{9C4803CF-4642-4D83-8055-0D51A8625B81}" srcOrd="0" destOrd="0" parTransId="{99D1665B-1909-438B-A78F-F3E9D0AA8C5A}" sibTransId="{ABEE2CE1-8D03-4029-9676-1BC4B6735B60}"/>
    <dgm:cxn modelId="{28EE6756-DA2A-4749-B839-F3B93769E429}" type="presOf" srcId="{9C4803CF-4642-4D83-8055-0D51A8625B81}" destId="{F7FEC7EB-EE71-4F7A-B14A-0C44A8E4728D}" srcOrd="0" destOrd="0" presId="urn:microsoft.com/office/officeart/2005/8/layout/process4"/>
    <dgm:cxn modelId="{97AE7C72-E3E7-456D-9654-CD550D270E22}" type="presOf" srcId="{5068E796-86B4-442E-BDA1-E86A85265E0D}" destId="{E81E6241-6447-4224-9CFA-95CF507FEC26}" srcOrd="0" destOrd="0" presId="urn:microsoft.com/office/officeart/2005/8/layout/process4"/>
    <dgm:cxn modelId="{762385B6-5A3A-4C8B-B5DD-CE04DA22C4A0}" type="presParOf" srcId="{E81E6241-6447-4224-9CFA-95CF507FEC26}" destId="{D65E79E9-60CD-4710-89E3-438286461955}" srcOrd="0" destOrd="0" presId="urn:microsoft.com/office/officeart/2005/8/layout/process4"/>
    <dgm:cxn modelId="{201AB05F-ABD1-416E-A666-228A60FE070C}" type="presParOf" srcId="{D65E79E9-60CD-4710-89E3-438286461955}" destId="{C9B1D072-2DAF-4693-9102-AD37354219EC}" srcOrd="0" destOrd="0" presId="urn:microsoft.com/office/officeart/2005/8/layout/process4"/>
    <dgm:cxn modelId="{E02D03CD-4F5A-446E-AB95-D0C6901A87B9}" type="presParOf" srcId="{D65E79E9-60CD-4710-89E3-438286461955}" destId="{6A5BFF19-0056-4CAD-89CC-216E2C594E91}" srcOrd="1" destOrd="0" presId="urn:microsoft.com/office/officeart/2005/8/layout/process4"/>
    <dgm:cxn modelId="{2B6F24D4-7BA4-4E25-BD43-30DFB0E648EF}" type="presParOf" srcId="{D65E79E9-60CD-4710-89E3-438286461955}" destId="{1749AE2D-83F9-4DE3-9BF2-64F2D9ECBCE6}" srcOrd="2" destOrd="0" presId="urn:microsoft.com/office/officeart/2005/8/layout/process4"/>
    <dgm:cxn modelId="{0023AF28-4A08-49B7-805B-58DC2FF00C91}" type="presParOf" srcId="{1749AE2D-83F9-4DE3-9BF2-64F2D9ECBCE6}" destId="{D955848A-B78C-4314-B172-D11BB0B0D6C4}" srcOrd="0" destOrd="0" presId="urn:microsoft.com/office/officeart/2005/8/layout/process4"/>
    <dgm:cxn modelId="{7C8CAD8C-2772-4231-8E09-D3416DC58167}" type="presParOf" srcId="{E81E6241-6447-4224-9CFA-95CF507FEC26}" destId="{CD941B46-005D-4E39-BBBB-1EF66F58132A}" srcOrd="1" destOrd="0" presId="urn:microsoft.com/office/officeart/2005/8/layout/process4"/>
    <dgm:cxn modelId="{7F7ABCDE-8A05-4B76-B994-DDAEC1C53676}" type="presParOf" srcId="{E81E6241-6447-4224-9CFA-95CF507FEC26}" destId="{BA60DF66-94AF-43F6-9814-931D8DB8FF7A}" srcOrd="2" destOrd="0" presId="urn:microsoft.com/office/officeart/2005/8/layout/process4"/>
    <dgm:cxn modelId="{E3977BC9-D2E4-4C66-9802-87822FB7637F}" type="presParOf" srcId="{BA60DF66-94AF-43F6-9814-931D8DB8FF7A}" destId="{79D01F84-3BDA-4C35-B50A-03C85EE5F2FD}" srcOrd="0" destOrd="0" presId="urn:microsoft.com/office/officeart/2005/8/layout/process4"/>
    <dgm:cxn modelId="{EC09633F-BC28-4C2E-8169-E9DD65A66936}" type="presParOf" srcId="{BA60DF66-94AF-43F6-9814-931D8DB8FF7A}" destId="{AE73D398-CF27-4A54-8C3C-5B410DF4F5CF}" srcOrd="1" destOrd="0" presId="urn:microsoft.com/office/officeart/2005/8/layout/process4"/>
    <dgm:cxn modelId="{3A6A37EC-FA6C-4A9F-B748-03034BB20018}" type="presParOf" srcId="{BA60DF66-94AF-43F6-9814-931D8DB8FF7A}" destId="{B4B41D9A-D6EF-4E09-877A-74BEF1B6816E}" srcOrd="2" destOrd="0" presId="urn:microsoft.com/office/officeart/2005/8/layout/process4"/>
    <dgm:cxn modelId="{E8572331-681D-4FBD-83B1-D06FB51461AD}" type="presParOf" srcId="{B4B41D9A-D6EF-4E09-877A-74BEF1B6816E}" destId="{F7FEC7EB-EE71-4F7A-B14A-0C44A8E4728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068E796-86B4-442E-BDA1-E86A85265E0D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668334-19F7-4830-AA1F-9D780F3C2F23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Ипотека</a:t>
          </a:r>
          <a:endParaRPr lang="ru-RU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5C11C51-1CAE-419A-8596-102220598AE5}" type="parTrans" cxnId="{55EA8559-D073-4C1F-BDA7-ED52ED801FC8}">
      <dgm:prSet/>
      <dgm:spPr/>
      <dgm:t>
        <a:bodyPr/>
        <a:lstStyle/>
        <a:p>
          <a:endParaRPr lang="ru-RU"/>
        </a:p>
      </dgm:t>
    </dgm:pt>
    <dgm:pt modelId="{376B53C1-4AF7-4C11-B0F6-6A3A903E873A}" type="sibTrans" cxnId="{55EA8559-D073-4C1F-BDA7-ED52ED801FC8}">
      <dgm:prSet/>
      <dgm:spPr/>
      <dgm:t>
        <a:bodyPr/>
        <a:lstStyle/>
        <a:p>
          <a:endParaRPr lang="ru-RU"/>
        </a:p>
      </dgm:t>
    </dgm:pt>
    <dgm:pt modelId="{9C4803CF-4642-4D83-8055-0D51A8625B81}">
      <dgm:prSet phldrT="[Текст]" custT="1"/>
      <dgm:spPr/>
      <dgm:t>
        <a:bodyPr/>
        <a:lstStyle/>
        <a:p>
          <a:r>
            <a:rPr lang="ru-RU" sz="2400" dirty="0" smtClean="0"/>
            <a:t>20 лет * 12 = 240 ежемесячных платежей</a:t>
          </a:r>
          <a:endParaRPr lang="ru-RU" sz="2400" dirty="0"/>
        </a:p>
      </dgm:t>
    </dgm:pt>
    <dgm:pt modelId="{99D1665B-1909-438B-A78F-F3E9D0AA8C5A}" type="parTrans" cxnId="{0C291BF0-50EE-421D-83E0-CCCCD4216584}">
      <dgm:prSet/>
      <dgm:spPr/>
      <dgm:t>
        <a:bodyPr/>
        <a:lstStyle/>
        <a:p>
          <a:endParaRPr lang="ru-RU"/>
        </a:p>
      </dgm:t>
    </dgm:pt>
    <dgm:pt modelId="{ABEE2CE1-8D03-4029-9676-1BC4B6735B60}" type="sibTrans" cxnId="{0C291BF0-50EE-421D-83E0-CCCCD4216584}">
      <dgm:prSet/>
      <dgm:spPr/>
      <dgm:t>
        <a:bodyPr/>
        <a:lstStyle/>
        <a:p>
          <a:endParaRPr lang="ru-RU"/>
        </a:p>
      </dgm:t>
    </dgm:pt>
    <dgm:pt modelId="{9A71D8C0-73AB-4F7E-85CA-B87C82AE6367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100% + 260% = 360% = 3,6</a:t>
          </a:r>
          <a:endParaRPr lang="ru-RU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DA5EE25-58BA-499A-A3C9-4B03188EACD9}" type="parTrans" cxnId="{02527489-E30E-4F48-A16F-9689F5D59137}">
      <dgm:prSet/>
      <dgm:spPr/>
      <dgm:t>
        <a:bodyPr/>
        <a:lstStyle/>
        <a:p>
          <a:endParaRPr lang="ru-RU"/>
        </a:p>
      </dgm:t>
    </dgm:pt>
    <dgm:pt modelId="{1C9895F9-2B96-4D28-95EA-4A6069D58042}" type="sibTrans" cxnId="{02527489-E30E-4F48-A16F-9689F5D59137}">
      <dgm:prSet/>
      <dgm:spPr/>
      <dgm:t>
        <a:bodyPr/>
        <a:lstStyle/>
        <a:p>
          <a:endParaRPr lang="ru-RU"/>
        </a:p>
      </dgm:t>
    </dgm:pt>
    <dgm:pt modelId="{FEA5C160-F029-476F-A166-919B039AEB73}">
      <dgm:prSet phldrT="[Текст]"/>
      <dgm:spPr/>
      <dgm:t>
        <a:bodyPr/>
        <a:lstStyle/>
        <a:p>
          <a:r>
            <a:rPr lang="ru-RU" dirty="0" smtClean="0"/>
            <a:t>2 млн.руб. * 3,6=7,2 млн.руб.</a:t>
          </a:r>
          <a:endParaRPr lang="ru-RU" dirty="0"/>
        </a:p>
      </dgm:t>
    </dgm:pt>
    <dgm:pt modelId="{0CE6F897-B8E2-4A03-A086-06F481F2A715}" type="parTrans" cxnId="{F7CF1378-BF4D-4CF7-B489-CC4752A14365}">
      <dgm:prSet/>
      <dgm:spPr/>
      <dgm:t>
        <a:bodyPr/>
        <a:lstStyle/>
        <a:p>
          <a:endParaRPr lang="ru-RU"/>
        </a:p>
      </dgm:t>
    </dgm:pt>
    <dgm:pt modelId="{D01D1F60-A765-46F2-A49D-155888902B4A}" type="sibTrans" cxnId="{F7CF1378-BF4D-4CF7-B489-CC4752A14365}">
      <dgm:prSet/>
      <dgm:spPr/>
      <dgm:t>
        <a:bodyPr/>
        <a:lstStyle/>
        <a:p>
          <a:endParaRPr lang="ru-RU"/>
        </a:p>
      </dgm:t>
    </dgm:pt>
    <dgm:pt modelId="{E81E6241-6447-4224-9CFA-95CF507FEC26}" type="pres">
      <dgm:prSet presAssocID="{5068E796-86B4-442E-BDA1-E86A85265E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5E79E9-60CD-4710-89E3-438286461955}" type="pres">
      <dgm:prSet presAssocID="{9A71D8C0-73AB-4F7E-85CA-B87C82AE6367}" presName="boxAndChildren" presStyleCnt="0"/>
      <dgm:spPr/>
    </dgm:pt>
    <dgm:pt modelId="{C9B1D072-2DAF-4693-9102-AD37354219EC}" type="pres">
      <dgm:prSet presAssocID="{9A71D8C0-73AB-4F7E-85CA-B87C82AE6367}" presName="parentTextBox" presStyleLbl="node1" presStyleIdx="0" presStyleCnt="2"/>
      <dgm:spPr/>
      <dgm:t>
        <a:bodyPr/>
        <a:lstStyle/>
        <a:p>
          <a:endParaRPr lang="ru-RU"/>
        </a:p>
      </dgm:t>
    </dgm:pt>
    <dgm:pt modelId="{6A5BFF19-0056-4CAD-89CC-216E2C594E91}" type="pres">
      <dgm:prSet presAssocID="{9A71D8C0-73AB-4F7E-85CA-B87C82AE6367}" presName="entireBox" presStyleLbl="node1" presStyleIdx="0" presStyleCnt="2"/>
      <dgm:spPr/>
      <dgm:t>
        <a:bodyPr/>
        <a:lstStyle/>
        <a:p>
          <a:endParaRPr lang="ru-RU"/>
        </a:p>
      </dgm:t>
    </dgm:pt>
    <dgm:pt modelId="{1749AE2D-83F9-4DE3-9BF2-64F2D9ECBCE6}" type="pres">
      <dgm:prSet presAssocID="{9A71D8C0-73AB-4F7E-85CA-B87C82AE6367}" presName="descendantBox" presStyleCnt="0"/>
      <dgm:spPr/>
    </dgm:pt>
    <dgm:pt modelId="{D955848A-B78C-4314-B172-D11BB0B0D6C4}" type="pres">
      <dgm:prSet presAssocID="{FEA5C160-F029-476F-A166-919B039AEB73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41B46-005D-4E39-BBBB-1EF66F58132A}" type="pres">
      <dgm:prSet presAssocID="{376B53C1-4AF7-4C11-B0F6-6A3A903E873A}" presName="sp" presStyleCnt="0"/>
      <dgm:spPr/>
    </dgm:pt>
    <dgm:pt modelId="{BA60DF66-94AF-43F6-9814-931D8DB8FF7A}" type="pres">
      <dgm:prSet presAssocID="{14668334-19F7-4830-AA1F-9D780F3C2F23}" presName="arrowAndChildren" presStyleCnt="0"/>
      <dgm:spPr/>
    </dgm:pt>
    <dgm:pt modelId="{79D01F84-3BDA-4C35-B50A-03C85EE5F2FD}" type="pres">
      <dgm:prSet presAssocID="{14668334-19F7-4830-AA1F-9D780F3C2F23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AE73D398-CF27-4A54-8C3C-5B410DF4F5CF}" type="pres">
      <dgm:prSet presAssocID="{14668334-19F7-4830-AA1F-9D780F3C2F23}" presName="arrow" presStyleLbl="node1" presStyleIdx="1" presStyleCnt="2"/>
      <dgm:spPr/>
      <dgm:t>
        <a:bodyPr/>
        <a:lstStyle/>
        <a:p>
          <a:endParaRPr lang="ru-RU"/>
        </a:p>
      </dgm:t>
    </dgm:pt>
    <dgm:pt modelId="{B4B41D9A-D6EF-4E09-877A-74BEF1B6816E}" type="pres">
      <dgm:prSet presAssocID="{14668334-19F7-4830-AA1F-9D780F3C2F23}" presName="descendantArrow" presStyleCnt="0"/>
      <dgm:spPr/>
    </dgm:pt>
    <dgm:pt modelId="{F7FEC7EB-EE71-4F7A-B14A-0C44A8E4728D}" type="pres">
      <dgm:prSet presAssocID="{9C4803CF-4642-4D83-8055-0D51A8625B81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527489-E30E-4F48-A16F-9689F5D59137}" srcId="{5068E796-86B4-442E-BDA1-E86A85265E0D}" destId="{9A71D8C0-73AB-4F7E-85CA-B87C82AE6367}" srcOrd="1" destOrd="0" parTransId="{EDA5EE25-58BA-499A-A3C9-4B03188EACD9}" sibTransId="{1C9895F9-2B96-4D28-95EA-4A6069D58042}"/>
    <dgm:cxn modelId="{A4B7C06F-2F61-4A14-AD21-A191A6D3F1AC}" type="presOf" srcId="{14668334-19F7-4830-AA1F-9D780F3C2F23}" destId="{AE73D398-CF27-4A54-8C3C-5B410DF4F5CF}" srcOrd="1" destOrd="0" presId="urn:microsoft.com/office/officeart/2005/8/layout/process4"/>
    <dgm:cxn modelId="{F7CF1378-BF4D-4CF7-B489-CC4752A14365}" srcId="{9A71D8C0-73AB-4F7E-85CA-B87C82AE6367}" destId="{FEA5C160-F029-476F-A166-919B039AEB73}" srcOrd="0" destOrd="0" parTransId="{0CE6F897-B8E2-4A03-A086-06F481F2A715}" sibTransId="{D01D1F60-A765-46F2-A49D-155888902B4A}"/>
    <dgm:cxn modelId="{55B88505-BFBA-42D6-8A8B-FFFAA83951C3}" type="presOf" srcId="{5068E796-86B4-442E-BDA1-E86A85265E0D}" destId="{E81E6241-6447-4224-9CFA-95CF507FEC26}" srcOrd="0" destOrd="0" presId="urn:microsoft.com/office/officeart/2005/8/layout/process4"/>
    <dgm:cxn modelId="{E564FA13-E2D4-4237-86CA-8C1CE46051E1}" type="presOf" srcId="{14668334-19F7-4830-AA1F-9D780F3C2F23}" destId="{79D01F84-3BDA-4C35-B50A-03C85EE5F2FD}" srcOrd="0" destOrd="0" presId="urn:microsoft.com/office/officeart/2005/8/layout/process4"/>
    <dgm:cxn modelId="{4758BB37-D6D8-4A66-B1E8-0AC315F17488}" type="presOf" srcId="{9C4803CF-4642-4D83-8055-0D51A8625B81}" destId="{F7FEC7EB-EE71-4F7A-B14A-0C44A8E4728D}" srcOrd="0" destOrd="0" presId="urn:microsoft.com/office/officeart/2005/8/layout/process4"/>
    <dgm:cxn modelId="{77479157-13C8-4E5C-8F12-48111E80F8ED}" type="presOf" srcId="{FEA5C160-F029-476F-A166-919B039AEB73}" destId="{D955848A-B78C-4314-B172-D11BB0B0D6C4}" srcOrd="0" destOrd="0" presId="urn:microsoft.com/office/officeart/2005/8/layout/process4"/>
    <dgm:cxn modelId="{41244575-9918-4D26-BEDB-03811956CAD6}" type="presOf" srcId="{9A71D8C0-73AB-4F7E-85CA-B87C82AE6367}" destId="{C9B1D072-2DAF-4693-9102-AD37354219EC}" srcOrd="0" destOrd="0" presId="urn:microsoft.com/office/officeart/2005/8/layout/process4"/>
    <dgm:cxn modelId="{55EA8559-D073-4C1F-BDA7-ED52ED801FC8}" srcId="{5068E796-86B4-442E-BDA1-E86A85265E0D}" destId="{14668334-19F7-4830-AA1F-9D780F3C2F23}" srcOrd="0" destOrd="0" parTransId="{35C11C51-1CAE-419A-8596-102220598AE5}" sibTransId="{376B53C1-4AF7-4C11-B0F6-6A3A903E873A}"/>
    <dgm:cxn modelId="{0C291BF0-50EE-421D-83E0-CCCCD4216584}" srcId="{14668334-19F7-4830-AA1F-9D780F3C2F23}" destId="{9C4803CF-4642-4D83-8055-0D51A8625B81}" srcOrd="0" destOrd="0" parTransId="{99D1665B-1909-438B-A78F-F3E9D0AA8C5A}" sibTransId="{ABEE2CE1-8D03-4029-9676-1BC4B6735B60}"/>
    <dgm:cxn modelId="{248C64E3-6B94-4B12-9E1A-CB701790EB7E}" type="presOf" srcId="{9A71D8C0-73AB-4F7E-85CA-B87C82AE6367}" destId="{6A5BFF19-0056-4CAD-89CC-216E2C594E91}" srcOrd="1" destOrd="0" presId="urn:microsoft.com/office/officeart/2005/8/layout/process4"/>
    <dgm:cxn modelId="{C1D5EC63-E2F3-4D31-A05A-40C93D36840D}" type="presParOf" srcId="{E81E6241-6447-4224-9CFA-95CF507FEC26}" destId="{D65E79E9-60CD-4710-89E3-438286461955}" srcOrd="0" destOrd="0" presId="urn:microsoft.com/office/officeart/2005/8/layout/process4"/>
    <dgm:cxn modelId="{7630C1E2-AD38-4D28-B477-95611A9FBF3A}" type="presParOf" srcId="{D65E79E9-60CD-4710-89E3-438286461955}" destId="{C9B1D072-2DAF-4693-9102-AD37354219EC}" srcOrd="0" destOrd="0" presId="urn:microsoft.com/office/officeart/2005/8/layout/process4"/>
    <dgm:cxn modelId="{A3A549FC-CC2C-476A-9BA8-289982E1A680}" type="presParOf" srcId="{D65E79E9-60CD-4710-89E3-438286461955}" destId="{6A5BFF19-0056-4CAD-89CC-216E2C594E91}" srcOrd="1" destOrd="0" presId="urn:microsoft.com/office/officeart/2005/8/layout/process4"/>
    <dgm:cxn modelId="{E84E094E-A091-4B68-88E4-7A3286F91BBA}" type="presParOf" srcId="{D65E79E9-60CD-4710-89E3-438286461955}" destId="{1749AE2D-83F9-4DE3-9BF2-64F2D9ECBCE6}" srcOrd="2" destOrd="0" presId="urn:microsoft.com/office/officeart/2005/8/layout/process4"/>
    <dgm:cxn modelId="{816FD77A-9779-4F71-821C-0B5CC73FE408}" type="presParOf" srcId="{1749AE2D-83F9-4DE3-9BF2-64F2D9ECBCE6}" destId="{D955848A-B78C-4314-B172-D11BB0B0D6C4}" srcOrd="0" destOrd="0" presId="urn:microsoft.com/office/officeart/2005/8/layout/process4"/>
    <dgm:cxn modelId="{7646ABD6-3AC2-4C07-B2F1-BA013B671974}" type="presParOf" srcId="{E81E6241-6447-4224-9CFA-95CF507FEC26}" destId="{CD941B46-005D-4E39-BBBB-1EF66F58132A}" srcOrd="1" destOrd="0" presId="urn:microsoft.com/office/officeart/2005/8/layout/process4"/>
    <dgm:cxn modelId="{077DFC1A-7349-4DF3-9DA8-8DBBC5C8AE54}" type="presParOf" srcId="{E81E6241-6447-4224-9CFA-95CF507FEC26}" destId="{BA60DF66-94AF-43F6-9814-931D8DB8FF7A}" srcOrd="2" destOrd="0" presId="urn:microsoft.com/office/officeart/2005/8/layout/process4"/>
    <dgm:cxn modelId="{E2BFA0AB-26E7-4691-9C1B-6BCA1D811FF8}" type="presParOf" srcId="{BA60DF66-94AF-43F6-9814-931D8DB8FF7A}" destId="{79D01F84-3BDA-4C35-B50A-03C85EE5F2FD}" srcOrd="0" destOrd="0" presId="urn:microsoft.com/office/officeart/2005/8/layout/process4"/>
    <dgm:cxn modelId="{4CB0C110-0B07-4E05-8DEE-950AC461AAF4}" type="presParOf" srcId="{BA60DF66-94AF-43F6-9814-931D8DB8FF7A}" destId="{AE73D398-CF27-4A54-8C3C-5B410DF4F5CF}" srcOrd="1" destOrd="0" presId="urn:microsoft.com/office/officeart/2005/8/layout/process4"/>
    <dgm:cxn modelId="{71E67E29-274A-452F-B3AF-7AD9A1D9A53B}" type="presParOf" srcId="{BA60DF66-94AF-43F6-9814-931D8DB8FF7A}" destId="{B4B41D9A-D6EF-4E09-877A-74BEF1B6816E}" srcOrd="2" destOrd="0" presId="urn:microsoft.com/office/officeart/2005/8/layout/process4"/>
    <dgm:cxn modelId="{DB24BAD2-AA67-4D00-B008-56BC3791AF18}" type="presParOf" srcId="{B4B41D9A-D6EF-4E09-877A-74BEF1B6816E}" destId="{F7FEC7EB-EE71-4F7A-B14A-0C44A8E4728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068E796-86B4-442E-BDA1-E86A85265E0D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668334-19F7-4830-AA1F-9D780F3C2F23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Ипотека</a:t>
          </a:r>
          <a:endParaRPr lang="ru-RU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5C11C51-1CAE-419A-8596-102220598AE5}" type="parTrans" cxnId="{55EA8559-D073-4C1F-BDA7-ED52ED801FC8}">
      <dgm:prSet/>
      <dgm:spPr/>
      <dgm:t>
        <a:bodyPr/>
        <a:lstStyle/>
        <a:p>
          <a:endParaRPr lang="ru-RU"/>
        </a:p>
      </dgm:t>
    </dgm:pt>
    <dgm:pt modelId="{376B53C1-4AF7-4C11-B0F6-6A3A903E873A}" type="sibTrans" cxnId="{55EA8559-D073-4C1F-BDA7-ED52ED801FC8}">
      <dgm:prSet/>
      <dgm:spPr/>
      <dgm:t>
        <a:bodyPr/>
        <a:lstStyle/>
        <a:p>
          <a:endParaRPr lang="ru-RU"/>
        </a:p>
      </dgm:t>
    </dgm:pt>
    <dgm:pt modelId="{9C4803CF-4642-4D83-8055-0D51A8625B81}">
      <dgm:prSet phldrT="[Текст]" custT="1"/>
      <dgm:spPr/>
      <dgm:t>
        <a:bodyPr/>
        <a:lstStyle/>
        <a:p>
          <a:r>
            <a:rPr lang="ru-RU" sz="2400" dirty="0" smtClean="0"/>
            <a:t>20 лет * 12 = 240 ежемесячных платежей</a:t>
          </a:r>
          <a:endParaRPr lang="ru-RU" sz="2400" dirty="0"/>
        </a:p>
      </dgm:t>
    </dgm:pt>
    <dgm:pt modelId="{99D1665B-1909-438B-A78F-F3E9D0AA8C5A}" type="parTrans" cxnId="{0C291BF0-50EE-421D-83E0-CCCCD4216584}">
      <dgm:prSet/>
      <dgm:spPr/>
      <dgm:t>
        <a:bodyPr/>
        <a:lstStyle/>
        <a:p>
          <a:endParaRPr lang="ru-RU"/>
        </a:p>
      </dgm:t>
    </dgm:pt>
    <dgm:pt modelId="{ABEE2CE1-8D03-4029-9676-1BC4B6735B60}" type="sibTrans" cxnId="{0C291BF0-50EE-421D-83E0-CCCCD4216584}">
      <dgm:prSet/>
      <dgm:spPr/>
      <dgm:t>
        <a:bodyPr/>
        <a:lstStyle/>
        <a:p>
          <a:endParaRPr lang="ru-RU"/>
        </a:p>
      </dgm:t>
    </dgm:pt>
    <dgm:pt modelId="{9A71D8C0-73AB-4F7E-85CA-B87C82AE6367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100% + 260% = 360% = 3,6</a:t>
          </a:r>
          <a:endParaRPr lang="ru-RU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DA5EE25-58BA-499A-A3C9-4B03188EACD9}" type="parTrans" cxnId="{02527489-E30E-4F48-A16F-9689F5D59137}">
      <dgm:prSet/>
      <dgm:spPr/>
      <dgm:t>
        <a:bodyPr/>
        <a:lstStyle/>
        <a:p>
          <a:endParaRPr lang="ru-RU"/>
        </a:p>
      </dgm:t>
    </dgm:pt>
    <dgm:pt modelId="{1C9895F9-2B96-4D28-95EA-4A6069D58042}" type="sibTrans" cxnId="{02527489-E30E-4F48-A16F-9689F5D59137}">
      <dgm:prSet/>
      <dgm:spPr/>
      <dgm:t>
        <a:bodyPr/>
        <a:lstStyle/>
        <a:p>
          <a:endParaRPr lang="ru-RU"/>
        </a:p>
      </dgm:t>
    </dgm:pt>
    <dgm:pt modelId="{FEA5C160-F029-476F-A166-919B039AEB73}">
      <dgm:prSet phldrT="[Текст]"/>
      <dgm:spPr/>
      <dgm:t>
        <a:bodyPr/>
        <a:lstStyle/>
        <a:p>
          <a:r>
            <a:rPr lang="ru-RU" dirty="0" smtClean="0"/>
            <a:t>2 млн.руб. * 3,6=7,2 млн.руб.</a:t>
          </a:r>
          <a:endParaRPr lang="ru-RU" dirty="0"/>
        </a:p>
      </dgm:t>
    </dgm:pt>
    <dgm:pt modelId="{0CE6F897-B8E2-4A03-A086-06F481F2A715}" type="parTrans" cxnId="{F7CF1378-BF4D-4CF7-B489-CC4752A14365}">
      <dgm:prSet/>
      <dgm:spPr/>
      <dgm:t>
        <a:bodyPr/>
        <a:lstStyle/>
        <a:p>
          <a:endParaRPr lang="ru-RU"/>
        </a:p>
      </dgm:t>
    </dgm:pt>
    <dgm:pt modelId="{D01D1F60-A765-46F2-A49D-155888902B4A}" type="sibTrans" cxnId="{F7CF1378-BF4D-4CF7-B489-CC4752A14365}">
      <dgm:prSet/>
      <dgm:spPr/>
      <dgm:t>
        <a:bodyPr/>
        <a:lstStyle/>
        <a:p>
          <a:endParaRPr lang="ru-RU"/>
        </a:p>
      </dgm:t>
    </dgm:pt>
    <dgm:pt modelId="{677AFF9A-E98E-4147-9188-870B30BA90EA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7,2 млн.руб / 240 = 30тыс.руб.</a:t>
          </a:r>
          <a:endParaRPr lang="ru-RU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2BFDABE-3C7A-4308-894C-360A394A61DA}" type="parTrans" cxnId="{22FE7980-52C2-436B-B41F-2297F17DF9C8}">
      <dgm:prSet/>
      <dgm:spPr/>
      <dgm:t>
        <a:bodyPr/>
        <a:lstStyle/>
        <a:p>
          <a:endParaRPr lang="ru-RU"/>
        </a:p>
      </dgm:t>
    </dgm:pt>
    <dgm:pt modelId="{26419FC1-949B-428B-AA6B-02D14FDE2BD3}" type="sibTrans" cxnId="{22FE7980-52C2-436B-B41F-2297F17DF9C8}">
      <dgm:prSet/>
      <dgm:spPr/>
      <dgm:t>
        <a:bodyPr/>
        <a:lstStyle/>
        <a:p>
          <a:endParaRPr lang="ru-RU"/>
        </a:p>
      </dgm:t>
    </dgm:pt>
    <dgm:pt modelId="{9CE16A98-8A43-4EDE-8ABD-0F7FB0C3045A}">
      <dgm:prSet phldrT="[Текст]" custT="1"/>
      <dgm:spPr/>
      <dgm:t>
        <a:bodyPr/>
        <a:lstStyle/>
        <a:p>
          <a:r>
            <a:rPr lang="ru-RU" sz="2400" dirty="0" smtClean="0"/>
            <a:t>30 тыс.руб. – ежемесячный платеж</a:t>
          </a:r>
          <a:endParaRPr lang="ru-RU" sz="2400" dirty="0"/>
        </a:p>
      </dgm:t>
    </dgm:pt>
    <dgm:pt modelId="{99E558F5-98C4-4FD7-9217-6DE453EC4B1F}" type="parTrans" cxnId="{657DD56B-B4BC-4231-9C7F-24FAE5B84F62}">
      <dgm:prSet/>
      <dgm:spPr/>
      <dgm:t>
        <a:bodyPr/>
        <a:lstStyle/>
        <a:p>
          <a:endParaRPr lang="ru-RU"/>
        </a:p>
      </dgm:t>
    </dgm:pt>
    <dgm:pt modelId="{A87B77EA-F533-4E41-B0C2-6EF61C122EAA}" type="sibTrans" cxnId="{657DD56B-B4BC-4231-9C7F-24FAE5B84F62}">
      <dgm:prSet/>
      <dgm:spPr/>
      <dgm:t>
        <a:bodyPr/>
        <a:lstStyle/>
        <a:p>
          <a:endParaRPr lang="ru-RU"/>
        </a:p>
      </dgm:t>
    </dgm:pt>
    <dgm:pt modelId="{E81E6241-6447-4224-9CFA-95CF507FEC26}" type="pres">
      <dgm:prSet presAssocID="{5068E796-86B4-442E-BDA1-E86A85265E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EE9CC7-B794-4626-AE73-EF8F27594E57}" type="pres">
      <dgm:prSet presAssocID="{677AFF9A-E98E-4147-9188-870B30BA90EA}" presName="boxAndChildren" presStyleCnt="0"/>
      <dgm:spPr/>
    </dgm:pt>
    <dgm:pt modelId="{191D7ED1-66F0-445E-83EF-DFA52EF27977}" type="pres">
      <dgm:prSet presAssocID="{677AFF9A-E98E-4147-9188-870B30BA90EA}" presName="parentTextBox" presStyleLbl="node1" presStyleIdx="0" presStyleCnt="3"/>
      <dgm:spPr/>
      <dgm:t>
        <a:bodyPr/>
        <a:lstStyle/>
        <a:p>
          <a:endParaRPr lang="ru-RU"/>
        </a:p>
      </dgm:t>
    </dgm:pt>
    <dgm:pt modelId="{506D35DF-C32E-4138-AF27-B815DFE6A637}" type="pres">
      <dgm:prSet presAssocID="{677AFF9A-E98E-4147-9188-870B30BA90EA}" presName="entireBox" presStyleLbl="node1" presStyleIdx="0" presStyleCnt="3"/>
      <dgm:spPr/>
      <dgm:t>
        <a:bodyPr/>
        <a:lstStyle/>
        <a:p>
          <a:endParaRPr lang="ru-RU"/>
        </a:p>
      </dgm:t>
    </dgm:pt>
    <dgm:pt modelId="{C3A1F4E4-A6B0-412A-B4D3-991AD0020CAB}" type="pres">
      <dgm:prSet presAssocID="{677AFF9A-E98E-4147-9188-870B30BA90EA}" presName="descendantBox" presStyleCnt="0"/>
      <dgm:spPr/>
    </dgm:pt>
    <dgm:pt modelId="{E5BF695C-ABA6-4CD0-9BC5-A607C5862190}" type="pres">
      <dgm:prSet presAssocID="{9CE16A98-8A43-4EDE-8ABD-0F7FB0C3045A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7AE2E-C5BD-40C4-8FF8-8CA1400C1F95}" type="pres">
      <dgm:prSet presAssocID="{1C9895F9-2B96-4D28-95EA-4A6069D58042}" presName="sp" presStyleCnt="0"/>
      <dgm:spPr/>
    </dgm:pt>
    <dgm:pt modelId="{D44D61AB-6F20-4E6F-AADA-1C41D58F2A42}" type="pres">
      <dgm:prSet presAssocID="{9A71D8C0-73AB-4F7E-85CA-B87C82AE6367}" presName="arrowAndChildren" presStyleCnt="0"/>
      <dgm:spPr/>
    </dgm:pt>
    <dgm:pt modelId="{376581BD-F836-4909-B98C-CB7D318F93FD}" type="pres">
      <dgm:prSet presAssocID="{9A71D8C0-73AB-4F7E-85CA-B87C82AE6367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C240805B-42E4-4779-8F35-25D95B677CFA}" type="pres">
      <dgm:prSet presAssocID="{9A71D8C0-73AB-4F7E-85CA-B87C82AE6367}" presName="arrow" presStyleLbl="node1" presStyleIdx="1" presStyleCnt="3"/>
      <dgm:spPr/>
      <dgm:t>
        <a:bodyPr/>
        <a:lstStyle/>
        <a:p>
          <a:endParaRPr lang="ru-RU"/>
        </a:p>
      </dgm:t>
    </dgm:pt>
    <dgm:pt modelId="{238CEE24-E45C-4153-8D3A-2E2303E75EBD}" type="pres">
      <dgm:prSet presAssocID="{9A71D8C0-73AB-4F7E-85CA-B87C82AE6367}" presName="descendantArrow" presStyleCnt="0"/>
      <dgm:spPr/>
    </dgm:pt>
    <dgm:pt modelId="{20B94E42-F735-402D-BA5A-65E810060FA0}" type="pres">
      <dgm:prSet presAssocID="{FEA5C160-F029-476F-A166-919B039AEB73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41B46-005D-4E39-BBBB-1EF66F58132A}" type="pres">
      <dgm:prSet presAssocID="{376B53C1-4AF7-4C11-B0F6-6A3A903E873A}" presName="sp" presStyleCnt="0"/>
      <dgm:spPr/>
    </dgm:pt>
    <dgm:pt modelId="{BA60DF66-94AF-43F6-9814-931D8DB8FF7A}" type="pres">
      <dgm:prSet presAssocID="{14668334-19F7-4830-AA1F-9D780F3C2F23}" presName="arrowAndChildren" presStyleCnt="0"/>
      <dgm:spPr/>
    </dgm:pt>
    <dgm:pt modelId="{79D01F84-3BDA-4C35-B50A-03C85EE5F2FD}" type="pres">
      <dgm:prSet presAssocID="{14668334-19F7-4830-AA1F-9D780F3C2F23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AE73D398-CF27-4A54-8C3C-5B410DF4F5CF}" type="pres">
      <dgm:prSet presAssocID="{14668334-19F7-4830-AA1F-9D780F3C2F23}" presName="arrow" presStyleLbl="node1" presStyleIdx="2" presStyleCnt="3"/>
      <dgm:spPr/>
      <dgm:t>
        <a:bodyPr/>
        <a:lstStyle/>
        <a:p>
          <a:endParaRPr lang="ru-RU"/>
        </a:p>
      </dgm:t>
    </dgm:pt>
    <dgm:pt modelId="{B4B41D9A-D6EF-4E09-877A-74BEF1B6816E}" type="pres">
      <dgm:prSet presAssocID="{14668334-19F7-4830-AA1F-9D780F3C2F23}" presName="descendantArrow" presStyleCnt="0"/>
      <dgm:spPr/>
    </dgm:pt>
    <dgm:pt modelId="{F7FEC7EB-EE71-4F7A-B14A-0C44A8E4728D}" type="pres">
      <dgm:prSet presAssocID="{9C4803CF-4642-4D83-8055-0D51A8625B81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527489-E30E-4F48-A16F-9689F5D59137}" srcId="{5068E796-86B4-442E-BDA1-E86A85265E0D}" destId="{9A71D8C0-73AB-4F7E-85CA-B87C82AE6367}" srcOrd="1" destOrd="0" parTransId="{EDA5EE25-58BA-499A-A3C9-4B03188EACD9}" sibTransId="{1C9895F9-2B96-4D28-95EA-4A6069D58042}"/>
    <dgm:cxn modelId="{F7CF1378-BF4D-4CF7-B489-CC4752A14365}" srcId="{9A71D8C0-73AB-4F7E-85CA-B87C82AE6367}" destId="{FEA5C160-F029-476F-A166-919B039AEB73}" srcOrd="0" destOrd="0" parTransId="{0CE6F897-B8E2-4A03-A086-06F481F2A715}" sibTransId="{D01D1F60-A765-46F2-A49D-155888902B4A}"/>
    <dgm:cxn modelId="{651F2757-F10C-4548-8D31-4F166FC814DC}" type="presOf" srcId="{677AFF9A-E98E-4147-9188-870B30BA90EA}" destId="{191D7ED1-66F0-445E-83EF-DFA52EF27977}" srcOrd="0" destOrd="0" presId="urn:microsoft.com/office/officeart/2005/8/layout/process4"/>
    <dgm:cxn modelId="{778D1538-5B74-4E89-9D4B-F5947D45E6D9}" type="presOf" srcId="{677AFF9A-E98E-4147-9188-870B30BA90EA}" destId="{506D35DF-C32E-4138-AF27-B815DFE6A637}" srcOrd="1" destOrd="0" presId="urn:microsoft.com/office/officeart/2005/8/layout/process4"/>
    <dgm:cxn modelId="{101C88AF-324A-400B-8050-2290C005FE33}" type="presOf" srcId="{9CE16A98-8A43-4EDE-8ABD-0F7FB0C3045A}" destId="{E5BF695C-ABA6-4CD0-9BC5-A607C5862190}" srcOrd="0" destOrd="0" presId="urn:microsoft.com/office/officeart/2005/8/layout/process4"/>
    <dgm:cxn modelId="{657DD56B-B4BC-4231-9C7F-24FAE5B84F62}" srcId="{677AFF9A-E98E-4147-9188-870B30BA90EA}" destId="{9CE16A98-8A43-4EDE-8ABD-0F7FB0C3045A}" srcOrd="0" destOrd="0" parTransId="{99E558F5-98C4-4FD7-9217-6DE453EC4B1F}" sibTransId="{A87B77EA-F533-4E41-B0C2-6EF61C122EAA}"/>
    <dgm:cxn modelId="{1BB682C9-4C42-4723-BA4C-E521B488F3DC}" type="presOf" srcId="{9A71D8C0-73AB-4F7E-85CA-B87C82AE6367}" destId="{376581BD-F836-4909-B98C-CB7D318F93FD}" srcOrd="0" destOrd="0" presId="urn:microsoft.com/office/officeart/2005/8/layout/process4"/>
    <dgm:cxn modelId="{22FE7980-52C2-436B-B41F-2297F17DF9C8}" srcId="{5068E796-86B4-442E-BDA1-E86A85265E0D}" destId="{677AFF9A-E98E-4147-9188-870B30BA90EA}" srcOrd="2" destOrd="0" parTransId="{22BFDABE-3C7A-4308-894C-360A394A61DA}" sibTransId="{26419FC1-949B-428B-AA6B-02D14FDE2BD3}"/>
    <dgm:cxn modelId="{FA458328-DC44-49CE-89D4-B5E0D53B1482}" type="presOf" srcId="{9A71D8C0-73AB-4F7E-85CA-B87C82AE6367}" destId="{C240805B-42E4-4779-8F35-25D95B677CFA}" srcOrd="1" destOrd="0" presId="urn:microsoft.com/office/officeart/2005/8/layout/process4"/>
    <dgm:cxn modelId="{DDE926D6-21A5-4156-ACB8-4E51269382AA}" type="presOf" srcId="{14668334-19F7-4830-AA1F-9D780F3C2F23}" destId="{79D01F84-3BDA-4C35-B50A-03C85EE5F2FD}" srcOrd="0" destOrd="0" presId="urn:microsoft.com/office/officeart/2005/8/layout/process4"/>
    <dgm:cxn modelId="{B64DA405-DF71-4713-B33E-AA5614771058}" type="presOf" srcId="{5068E796-86B4-442E-BDA1-E86A85265E0D}" destId="{E81E6241-6447-4224-9CFA-95CF507FEC26}" srcOrd="0" destOrd="0" presId="urn:microsoft.com/office/officeart/2005/8/layout/process4"/>
    <dgm:cxn modelId="{55EA8559-D073-4C1F-BDA7-ED52ED801FC8}" srcId="{5068E796-86B4-442E-BDA1-E86A85265E0D}" destId="{14668334-19F7-4830-AA1F-9D780F3C2F23}" srcOrd="0" destOrd="0" parTransId="{35C11C51-1CAE-419A-8596-102220598AE5}" sibTransId="{376B53C1-4AF7-4C11-B0F6-6A3A903E873A}"/>
    <dgm:cxn modelId="{96FD481A-7BA8-4F8B-BE4E-36D42F71A489}" type="presOf" srcId="{FEA5C160-F029-476F-A166-919B039AEB73}" destId="{20B94E42-F735-402D-BA5A-65E810060FA0}" srcOrd="0" destOrd="0" presId="urn:microsoft.com/office/officeart/2005/8/layout/process4"/>
    <dgm:cxn modelId="{0C291BF0-50EE-421D-83E0-CCCCD4216584}" srcId="{14668334-19F7-4830-AA1F-9D780F3C2F23}" destId="{9C4803CF-4642-4D83-8055-0D51A8625B81}" srcOrd="0" destOrd="0" parTransId="{99D1665B-1909-438B-A78F-F3E9D0AA8C5A}" sibTransId="{ABEE2CE1-8D03-4029-9676-1BC4B6735B60}"/>
    <dgm:cxn modelId="{B3FBD420-6145-422C-B521-C459928BD6F8}" type="presOf" srcId="{9C4803CF-4642-4D83-8055-0D51A8625B81}" destId="{F7FEC7EB-EE71-4F7A-B14A-0C44A8E4728D}" srcOrd="0" destOrd="0" presId="urn:microsoft.com/office/officeart/2005/8/layout/process4"/>
    <dgm:cxn modelId="{FE326056-2B0C-48BF-8889-125DADA33DAF}" type="presOf" srcId="{14668334-19F7-4830-AA1F-9D780F3C2F23}" destId="{AE73D398-CF27-4A54-8C3C-5B410DF4F5CF}" srcOrd="1" destOrd="0" presId="urn:microsoft.com/office/officeart/2005/8/layout/process4"/>
    <dgm:cxn modelId="{E152AB62-3F39-43EF-BA68-82BCE2345B51}" type="presParOf" srcId="{E81E6241-6447-4224-9CFA-95CF507FEC26}" destId="{3AEE9CC7-B794-4626-AE73-EF8F27594E57}" srcOrd="0" destOrd="0" presId="urn:microsoft.com/office/officeart/2005/8/layout/process4"/>
    <dgm:cxn modelId="{718045A5-691F-4741-8BEE-BFD6390C2BDE}" type="presParOf" srcId="{3AEE9CC7-B794-4626-AE73-EF8F27594E57}" destId="{191D7ED1-66F0-445E-83EF-DFA52EF27977}" srcOrd="0" destOrd="0" presId="urn:microsoft.com/office/officeart/2005/8/layout/process4"/>
    <dgm:cxn modelId="{D4DFB332-E66E-4ED2-A38F-5F0B57536C1D}" type="presParOf" srcId="{3AEE9CC7-B794-4626-AE73-EF8F27594E57}" destId="{506D35DF-C32E-4138-AF27-B815DFE6A637}" srcOrd="1" destOrd="0" presId="urn:microsoft.com/office/officeart/2005/8/layout/process4"/>
    <dgm:cxn modelId="{C9B0087E-A114-4E1C-A1BC-D7581A442E8D}" type="presParOf" srcId="{3AEE9CC7-B794-4626-AE73-EF8F27594E57}" destId="{C3A1F4E4-A6B0-412A-B4D3-991AD0020CAB}" srcOrd="2" destOrd="0" presId="urn:microsoft.com/office/officeart/2005/8/layout/process4"/>
    <dgm:cxn modelId="{3B94E7C2-796F-44EA-A775-082054BEB19A}" type="presParOf" srcId="{C3A1F4E4-A6B0-412A-B4D3-991AD0020CAB}" destId="{E5BF695C-ABA6-4CD0-9BC5-A607C5862190}" srcOrd="0" destOrd="0" presId="urn:microsoft.com/office/officeart/2005/8/layout/process4"/>
    <dgm:cxn modelId="{B933C240-DD82-42B1-8B47-AA1E3345D154}" type="presParOf" srcId="{E81E6241-6447-4224-9CFA-95CF507FEC26}" destId="{7937AE2E-C5BD-40C4-8FF8-8CA1400C1F95}" srcOrd="1" destOrd="0" presId="urn:microsoft.com/office/officeart/2005/8/layout/process4"/>
    <dgm:cxn modelId="{248DA454-B97C-4941-8EE4-CC51344440FD}" type="presParOf" srcId="{E81E6241-6447-4224-9CFA-95CF507FEC26}" destId="{D44D61AB-6F20-4E6F-AADA-1C41D58F2A42}" srcOrd="2" destOrd="0" presId="urn:microsoft.com/office/officeart/2005/8/layout/process4"/>
    <dgm:cxn modelId="{F5983503-AE29-43BF-8C98-60B8AD05B522}" type="presParOf" srcId="{D44D61AB-6F20-4E6F-AADA-1C41D58F2A42}" destId="{376581BD-F836-4909-B98C-CB7D318F93FD}" srcOrd="0" destOrd="0" presId="urn:microsoft.com/office/officeart/2005/8/layout/process4"/>
    <dgm:cxn modelId="{A6F870C5-61CD-4C45-9948-5D973D27E126}" type="presParOf" srcId="{D44D61AB-6F20-4E6F-AADA-1C41D58F2A42}" destId="{C240805B-42E4-4779-8F35-25D95B677CFA}" srcOrd="1" destOrd="0" presId="urn:microsoft.com/office/officeart/2005/8/layout/process4"/>
    <dgm:cxn modelId="{DD7E3FE6-893C-4311-B1BA-D34F7F0A615F}" type="presParOf" srcId="{D44D61AB-6F20-4E6F-AADA-1C41D58F2A42}" destId="{238CEE24-E45C-4153-8D3A-2E2303E75EBD}" srcOrd="2" destOrd="0" presId="urn:microsoft.com/office/officeart/2005/8/layout/process4"/>
    <dgm:cxn modelId="{4123081D-ECF7-43AF-9929-0F7B1C3FB6A2}" type="presParOf" srcId="{238CEE24-E45C-4153-8D3A-2E2303E75EBD}" destId="{20B94E42-F735-402D-BA5A-65E810060FA0}" srcOrd="0" destOrd="0" presId="urn:microsoft.com/office/officeart/2005/8/layout/process4"/>
    <dgm:cxn modelId="{06B5EAD5-D068-4B96-A0D9-C698C03CD9BD}" type="presParOf" srcId="{E81E6241-6447-4224-9CFA-95CF507FEC26}" destId="{CD941B46-005D-4E39-BBBB-1EF66F58132A}" srcOrd="3" destOrd="0" presId="urn:microsoft.com/office/officeart/2005/8/layout/process4"/>
    <dgm:cxn modelId="{E578C4BD-FA93-4EF2-AFDB-752CF0CAB164}" type="presParOf" srcId="{E81E6241-6447-4224-9CFA-95CF507FEC26}" destId="{BA60DF66-94AF-43F6-9814-931D8DB8FF7A}" srcOrd="4" destOrd="0" presId="urn:microsoft.com/office/officeart/2005/8/layout/process4"/>
    <dgm:cxn modelId="{ABC883C8-E640-4A2E-A721-289800EBCACF}" type="presParOf" srcId="{BA60DF66-94AF-43F6-9814-931D8DB8FF7A}" destId="{79D01F84-3BDA-4C35-B50A-03C85EE5F2FD}" srcOrd="0" destOrd="0" presId="urn:microsoft.com/office/officeart/2005/8/layout/process4"/>
    <dgm:cxn modelId="{0F4E00C5-C6CA-4779-9240-5B4E79D9115C}" type="presParOf" srcId="{BA60DF66-94AF-43F6-9814-931D8DB8FF7A}" destId="{AE73D398-CF27-4A54-8C3C-5B410DF4F5CF}" srcOrd="1" destOrd="0" presId="urn:microsoft.com/office/officeart/2005/8/layout/process4"/>
    <dgm:cxn modelId="{35D2D084-34BC-4088-8A7B-B376E18912E3}" type="presParOf" srcId="{BA60DF66-94AF-43F6-9814-931D8DB8FF7A}" destId="{B4B41D9A-D6EF-4E09-877A-74BEF1B6816E}" srcOrd="2" destOrd="0" presId="urn:microsoft.com/office/officeart/2005/8/layout/process4"/>
    <dgm:cxn modelId="{299B1F75-1379-4727-8B2B-D137B350F7DE}" type="presParOf" srcId="{B4B41D9A-D6EF-4E09-877A-74BEF1B6816E}" destId="{F7FEC7EB-EE71-4F7A-B14A-0C44A8E4728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068E796-86B4-442E-BDA1-E86A85265E0D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668334-19F7-4830-AA1F-9D780F3C2F23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Ипотека</a:t>
          </a:r>
          <a:endParaRPr lang="ru-RU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5C11C51-1CAE-419A-8596-102220598AE5}" type="parTrans" cxnId="{55EA8559-D073-4C1F-BDA7-ED52ED801FC8}">
      <dgm:prSet/>
      <dgm:spPr/>
      <dgm:t>
        <a:bodyPr/>
        <a:lstStyle/>
        <a:p>
          <a:endParaRPr lang="ru-RU"/>
        </a:p>
      </dgm:t>
    </dgm:pt>
    <dgm:pt modelId="{376B53C1-4AF7-4C11-B0F6-6A3A903E873A}" type="sibTrans" cxnId="{55EA8559-D073-4C1F-BDA7-ED52ED801FC8}">
      <dgm:prSet/>
      <dgm:spPr/>
      <dgm:t>
        <a:bodyPr/>
        <a:lstStyle/>
        <a:p>
          <a:endParaRPr lang="ru-RU"/>
        </a:p>
      </dgm:t>
    </dgm:pt>
    <dgm:pt modelId="{9C4803CF-4642-4D83-8055-0D51A8625B81}">
      <dgm:prSet phldrT="[Текст]" custT="1"/>
      <dgm:spPr/>
      <dgm:t>
        <a:bodyPr/>
        <a:lstStyle/>
        <a:p>
          <a:r>
            <a:rPr lang="ru-RU" sz="2400" dirty="0" smtClean="0"/>
            <a:t>20 лет * 12 = 240 ежемесячных платежей</a:t>
          </a:r>
          <a:endParaRPr lang="ru-RU" sz="2400" dirty="0"/>
        </a:p>
      </dgm:t>
    </dgm:pt>
    <dgm:pt modelId="{99D1665B-1909-438B-A78F-F3E9D0AA8C5A}" type="parTrans" cxnId="{0C291BF0-50EE-421D-83E0-CCCCD4216584}">
      <dgm:prSet/>
      <dgm:spPr/>
      <dgm:t>
        <a:bodyPr/>
        <a:lstStyle/>
        <a:p>
          <a:endParaRPr lang="ru-RU"/>
        </a:p>
      </dgm:t>
    </dgm:pt>
    <dgm:pt modelId="{ABEE2CE1-8D03-4029-9676-1BC4B6735B60}" type="sibTrans" cxnId="{0C291BF0-50EE-421D-83E0-CCCCD4216584}">
      <dgm:prSet/>
      <dgm:spPr/>
      <dgm:t>
        <a:bodyPr/>
        <a:lstStyle/>
        <a:p>
          <a:endParaRPr lang="ru-RU"/>
        </a:p>
      </dgm:t>
    </dgm:pt>
    <dgm:pt modelId="{9A71D8C0-73AB-4F7E-85CA-B87C82AE6367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100% + 260% = 360% = 3,6</a:t>
          </a:r>
          <a:endParaRPr lang="ru-RU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DA5EE25-58BA-499A-A3C9-4B03188EACD9}" type="parTrans" cxnId="{02527489-E30E-4F48-A16F-9689F5D59137}">
      <dgm:prSet/>
      <dgm:spPr/>
      <dgm:t>
        <a:bodyPr/>
        <a:lstStyle/>
        <a:p>
          <a:endParaRPr lang="ru-RU"/>
        </a:p>
      </dgm:t>
    </dgm:pt>
    <dgm:pt modelId="{1C9895F9-2B96-4D28-95EA-4A6069D58042}" type="sibTrans" cxnId="{02527489-E30E-4F48-A16F-9689F5D59137}">
      <dgm:prSet/>
      <dgm:spPr/>
      <dgm:t>
        <a:bodyPr/>
        <a:lstStyle/>
        <a:p>
          <a:endParaRPr lang="ru-RU"/>
        </a:p>
      </dgm:t>
    </dgm:pt>
    <dgm:pt modelId="{FEA5C160-F029-476F-A166-919B039AEB73}">
      <dgm:prSet phldrT="[Текст]"/>
      <dgm:spPr/>
      <dgm:t>
        <a:bodyPr/>
        <a:lstStyle/>
        <a:p>
          <a:r>
            <a:rPr lang="ru-RU" dirty="0" smtClean="0"/>
            <a:t>2 млн.руб. * 3,6=7,2 млн.руб.</a:t>
          </a:r>
          <a:endParaRPr lang="ru-RU" dirty="0"/>
        </a:p>
      </dgm:t>
    </dgm:pt>
    <dgm:pt modelId="{0CE6F897-B8E2-4A03-A086-06F481F2A715}" type="parTrans" cxnId="{F7CF1378-BF4D-4CF7-B489-CC4752A14365}">
      <dgm:prSet/>
      <dgm:spPr/>
      <dgm:t>
        <a:bodyPr/>
        <a:lstStyle/>
        <a:p>
          <a:endParaRPr lang="ru-RU"/>
        </a:p>
      </dgm:t>
    </dgm:pt>
    <dgm:pt modelId="{D01D1F60-A765-46F2-A49D-155888902B4A}" type="sibTrans" cxnId="{F7CF1378-BF4D-4CF7-B489-CC4752A14365}">
      <dgm:prSet/>
      <dgm:spPr/>
      <dgm:t>
        <a:bodyPr/>
        <a:lstStyle/>
        <a:p>
          <a:endParaRPr lang="ru-RU"/>
        </a:p>
      </dgm:t>
    </dgm:pt>
    <dgm:pt modelId="{677AFF9A-E98E-4147-9188-870B30BA90EA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7,2 млн.руб / 240 = 30тыс.руб.</a:t>
          </a:r>
          <a:endParaRPr lang="ru-RU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2BFDABE-3C7A-4308-894C-360A394A61DA}" type="parTrans" cxnId="{22FE7980-52C2-436B-B41F-2297F17DF9C8}">
      <dgm:prSet/>
      <dgm:spPr/>
      <dgm:t>
        <a:bodyPr/>
        <a:lstStyle/>
        <a:p>
          <a:endParaRPr lang="ru-RU"/>
        </a:p>
      </dgm:t>
    </dgm:pt>
    <dgm:pt modelId="{26419FC1-949B-428B-AA6B-02D14FDE2BD3}" type="sibTrans" cxnId="{22FE7980-52C2-436B-B41F-2297F17DF9C8}">
      <dgm:prSet/>
      <dgm:spPr/>
      <dgm:t>
        <a:bodyPr/>
        <a:lstStyle/>
        <a:p>
          <a:endParaRPr lang="ru-RU"/>
        </a:p>
      </dgm:t>
    </dgm:pt>
    <dgm:pt modelId="{9CE16A98-8A43-4EDE-8ABD-0F7FB0C3045A}">
      <dgm:prSet phldrT="[Текст]" custT="1"/>
      <dgm:spPr/>
      <dgm:t>
        <a:bodyPr/>
        <a:lstStyle/>
        <a:p>
          <a:r>
            <a:rPr lang="ru-RU" sz="2400" dirty="0" smtClean="0"/>
            <a:t>30 тыс.руб. – ежемесячный платеж</a:t>
          </a:r>
          <a:endParaRPr lang="ru-RU" sz="2400" dirty="0"/>
        </a:p>
      </dgm:t>
    </dgm:pt>
    <dgm:pt modelId="{99E558F5-98C4-4FD7-9217-6DE453EC4B1F}" type="parTrans" cxnId="{657DD56B-B4BC-4231-9C7F-24FAE5B84F62}">
      <dgm:prSet/>
      <dgm:spPr/>
      <dgm:t>
        <a:bodyPr/>
        <a:lstStyle/>
        <a:p>
          <a:endParaRPr lang="ru-RU"/>
        </a:p>
      </dgm:t>
    </dgm:pt>
    <dgm:pt modelId="{A87B77EA-F533-4E41-B0C2-6EF61C122EAA}" type="sibTrans" cxnId="{657DD56B-B4BC-4231-9C7F-24FAE5B84F62}">
      <dgm:prSet/>
      <dgm:spPr/>
      <dgm:t>
        <a:bodyPr/>
        <a:lstStyle/>
        <a:p>
          <a:endParaRPr lang="ru-RU"/>
        </a:p>
      </dgm:t>
    </dgm:pt>
    <dgm:pt modelId="{E81E6241-6447-4224-9CFA-95CF507FEC26}" type="pres">
      <dgm:prSet presAssocID="{5068E796-86B4-442E-BDA1-E86A85265E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EE9CC7-B794-4626-AE73-EF8F27594E57}" type="pres">
      <dgm:prSet presAssocID="{677AFF9A-E98E-4147-9188-870B30BA90EA}" presName="boxAndChildren" presStyleCnt="0"/>
      <dgm:spPr/>
    </dgm:pt>
    <dgm:pt modelId="{191D7ED1-66F0-445E-83EF-DFA52EF27977}" type="pres">
      <dgm:prSet presAssocID="{677AFF9A-E98E-4147-9188-870B30BA90EA}" presName="parentTextBox" presStyleLbl="node1" presStyleIdx="0" presStyleCnt="3"/>
      <dgm:spPr/>
      <dgm:t>
        <a:bodyPr/>
        <a:lstStyle/>
        <a:p>
          <a:endParaRPr lang="ru-RU"/>
        </a:p>
      </dgm:t>
    </dgm:pt>
    <dgm:pt modelId="{506D35DF-C32E-4138-AF27-B815DFE6A637}" type="pres">
      <dgm:prSet presAssocID="{677AFF9A-E98E-4147-9188-870B30BA90EA}" presName="entireBox" presStyleLbl="node1" presStyleIdx="0" presStyleCnt="3"/>
      <dgm:spPr/>
      <dgm:t>
        <a:bodyPr/>
        <a:lstStyle/>
        <a:p>
          <a:endParaRPr lang="ru-RU"/>
        </a:p>
      </dgm:t>
    </dgm:pt>
    <dgm:pt modelId="{C3A1F4E4-A6B0-412A-B4D3-991AD0020CAB}" type="pres">
      <dgm:prSet presAssocID="{677AFF9A-E98E-4147-9188-870B30BA90EA}" presName="descendantBox" presStyleCnt="0"/>
      <dgm:spPr/>
    </dgm:pt>
    <dgm:pt modelId="{E5BF695C-ABA6-4CD0-9BC5-A607C5862190}" type="pres">
      <dgm:prSet presAssocID="{9CE16A98-8A43-4EDE-8ABD-0F7FB0C3045A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7AE2E-C5BD-40C4-8FF8-8CA1400C1F95}" type="pres">
      <dgm:prSet presAssocID="{1C9895F9-2B96-4D28-95EA-4A6069D58042}" presName="sp" presStyleCnt="0"/>
      <dgm:spPr/>
    </dgm:pt>
    <dgm:pt modelId="{D44D61AB-6F20-4E6F-AADA-1C41D58F2A42}" type="pres">
      <dgm:prSet presAssocID="{9A71D8C0-73AB-4F7E-85CA-B87C82AE6367}" presName="arrowAndChildren" presStyleCnt="0"/>
      <dgm:spPr/>
    </dgm:pt>
    <dgm:pt modelId="{376581BD-F836-4909-B98C-CB7D318F93FD}" type="pres">
      <dgm:prSet presAssocID="{9A71D8C0-73AB-4F7E-85CA-B87C82AE6367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C240805B-42E4-4779-8F35-25D95B677CFA}" type="pres">
      <dgm:prSet presAssocID="{9A71D8C0-73AB-4F7E-85CA-B87C82AE6367}" presName="arrow" presStyleLbl="node1" presStyleIdx="1" presStyleCnt="3"/>
      <dgm:spPr/>
      <dgm:t>
        <a:bodyPr/>
        <a:lstStyle/>
        <a:p>
          <a:endParaRPr lang="ru-RU"/>
        </a:p>
      </dgm:t>
    </dgm:pt>
    <dgm:pt modelId="{238CEE24-E45C-4153-8D3A-2E2303E75EBD}" type="pres">
      <dgm:prSet presAssocID="{9A71D8C0-73AB-4F7E-85CA-B87C82AE6367}" presName="descendantArrow" presStyleCnt="0"/>
      <dgm:spPr/>
    </dgm:pt>
    <dgm:pt modelId="{20B94E42-F735-402D-BA5A-65E810060FA0}" type="pres">
      <dgm:prSet presAssocID="{FEA5C160-F029-476F-A166-919B039AEB73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41B46-005D-4E39-BBBB-1EF66F58132A}" type="pres">
      <dgm:prSet presAssocID="{376B53C1-4AF7-4C11-B0F6-6A3A903E873A}" presName="sp" presStyleCnt="0"/>
      <dgm:spPr/>
    </dgm:pt>
    <dgm:pt modelId="{BA60DF66-94AF-43F6-9814-931D8DB8FF7A}" type="pres">
      <dgm:prSet presAssocID="{14668334-19F7-4830-AA1F-9D780F3C2F23}" presName="arrowAndChildren" presStyleCnt="0"/>
      <dgm:spPr/>
    </dgm:pt>
    <dgm:pt modelId="{79D01F84-3BDA-4C35-B50A-03C85EE5F2FD}" type="pres">
      <dgm:prSet presAssocID="{14668334-19F7-4830-AA1F-9D780F3C2F23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AE73D398-CF27-4A54-8C3C-5B410DF4F5CF}" type="pres">
      <dgm:prSet presAssocID="{14668334-19F7-4830-AA1F-9D780F3C2F23}" presName="arrow" presStyleLbl="node1" presStyleIdx="2" presStyleCnt="3"/>
      <dgm:spPr/>
      <dgm:t>
        <a:bodyPr/>
        <a:lstStyle/>
        <a:p>
          <a:endParaRPr lang="ru-RU"/>
        </a:p>
      </dgm:t>
    </dgm:pt>
    <dgm:pt modelId="{B4B41D9A-D6EF-4E09-877A-74BEF1B6816E}" type="pres">
      <dgm:prSet presAssocID="{14668334-19F7-4830-AA1F-9D780F3C2F23}" presName="descendantArrow" presStyleCnt="0"/>
      <dgm:spPr/>
    </dgm:pt>
    <dgm:pt modelId="{F7FEC7EB-EE71-4F7A-B14A-0C44A8E4728D}" type="pres">
      <dgm:prSet presAssocID="{9C4803CF-4642-4D83-8055-0D51A8625B81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527489-E30E-4F48-A16F-9689F5D59137}" srcId="{5068E796-86B4-442E-BDA1-E86A85265E0D}" destId="{9A71D8C0-73AB-4F7E-85CA-B87C82AE6367}" srcOrd="1" destOrd="0" parTransId="{EDA5EE25-58BA-499A-A3C9-4B03188EACD9}" sibTransId="{1C9895F9-2B96-4D28-95EA-4A6069D58042}"/>
    <dgm:cxn modelId="{C4BD76EE-61D1-40DB-9F2D-68094A127E5D}" type="presOf" srcId="{14668334-19F7-4830-AA1F-9D780F3C2F23}" destId="{79D01F84-3BDA-4C35-B50A-03C85EE5F2FD}" srcOrd="0" destOrd="0" presId="urn:microsoft.com/office/officeart/2005/8/layout/process4"/>
    <dgm:cxn modelId="{F7CF1378-BF4D-4CF7-B489-CC4752A14365}" srcId="{9A71D8C0-73AB-4F7E-85CA-B87C82AE6367}" destId="{FEA5C160-F029-476F-A166-919B039AEB73}" srcOrd="0" destOrd="0" parTransId="{0CE6F897-B8E2-4A03-A086-06F481F2A715}" sibTransId="{D01D1F60-A765-46F2-A49D-155888902B4A}"/>
    <dgm:cxn modelId="{F85FC4CC-6658-4A77-9CA0-145C18AF3CF2}" type="presOf" srcId="{677AFF9A-E98E-4147-9188-870B30BA90EA}" destId="{506D35DF-C32E-4138-AF27-B815DFE6A637}" srcOrd="1" destOrd="0" presId="urn:microsoft.com/office/officeart/2005/8/layout/process4"/>
    <dgm:cxn modelId="{D580060F-CDB4-4FBB-976E-910EEEB85284}" type="presOf" srcId="{5068E796-86B4-442E-BDA1-E86A85265E0D}" destId="{E81E6241-6447-4224-9CFA-95CF507FEC26}" srcOrd="0" destOrd="0" presId="urn:microsoft.com/office/officeart/2005/8/layout/process4"/>
    <dgm:cxn modelId="{657DD56B-B4BC-4231-9C7F-24FAE5B84F62}" srcId="{677AFF9A-E98E-4147-9188-870B30BA90EA}" destId="{9CE16A98-8A43-4EDE-8ABD-0F7FB0C3045A}" srcOrd="0" destOrd="0" parTransId="{99E558F5-98C4-4FD7-9217-6DE453EC4B1F}" sibTransId="{A87B77EA-F533-4E41-B0C2-6EF61C122EAA}"/>
    <dgm:cxn modelId="{4786CAF0-56A5-4274-A6EC-5D33970A314B}" type="presOf" srcId="{9CE16A98-8A43-4EDE-8ABD-0F7FB0C3045A}" destId="{E5BF695C-ABA6-4CD0-9BC5-A607C5862190}" srcOrd="0" destOrd="0" presId="urn:microsoft.com/office/officeart/2005/8/layout/process4"/>
    <dgm:cxn modelId="{22FE7980-52C2-436B-B41F-2297F17DF9C8}" srcId="{5068E796-86B4-442E-BDA1-E86A85265E0D}" destId="{677AFF9A-E98E-4147-9188-870B30BA90EA}" srcOrd="2" destOrd="0" parTransId="{22BFDABE-3C7A-4308-894C-360A394A61DA}" sibTransId="{26419FC1-949B-428B-AA6B-02D14FDE2BD3}"/>
    <dgm:cxn modelId="{B6CAAA4A-66D2-48A5-9311-CA26C1733DCD}" type="presOf" srcId="{FEA5C160-F029-476F-A166-919B039AEB73}" destId="{20B94E42-F735-402D-BA5A-65E810060FA0}" srcOrd="0" destOrd="0" presId="urn:microsoft.com/office/officeart/2005/8/layout/process4"/>
    <dgm:cxn modelId="{49EC6689-5C0B-45CF-A02F-01FE67CF446B}" type="presOf" srcId="{9A71D8C0-73AB-4F7E-85CA-B87C82AE6367}" destId="{C240805B-42E4-4779-8F35-25D95B677CFA}" srcOrd="1" destOrd="0" presId="urn:microsoft.com/office/officeart/2005/8/layout/process4"/>
    <dgm:cxn modelId="{52FCFA8C-2A7A-4F4F-B4FD-7FF7E7BC13EE}" type="presOf" srcId="{9C4803CF-4642-4D83-8055-0D51A8625B81}" destId="{F7FEC7EB-EE71-4F7A-B14A-0C44A8E4728D}" srcOrd="0" destOrd="0" presId="urn:microsoft.com/office/officeart/2005/8/layout/process4"/>
    <dgm:cxn modelId="{55EA8559-D073-4C1F-BDA7-ED52ED801FC8}" srcId="{5068E796-86B4-442E-BDA1-E86A85265E0D}" destId="{14668334-19F7-4830-AA1F-9D780F3C2F23}" srcOrd="0" destOrd="0" parTransId="{35C11C51-1CAE-419A-8596-102220598AE5}" sibTransId="{376B53C1-4AF7-4C11-B0F6-6A3A903E873A}"/>
    <dgm:cxn modelId="{9AC0A2B4-2D95-404B-8D61-3F24C283ED67}" type="presOf" srcId="{677AFF9A-E98E-4147-9188-870B30BA90EA}" destId="{191D7ED1-66F0-445E-83EF-DFA52EF27977}" srcOrd="0" destOrd="0" presId="urn:microsoft.com/office/officeart/2005/8/layout/process4"/>
    <dgm:cxn modelId="{56F85373-1448-4D8D-8E70-73D57C6AAF01}" type="presOf" srcId="{9A71D8C0-73AB-4F7E-85CA-B87C82AE6367}" destId="{376581BD-F836-4909-B98C-CB7D318F93FD}" srcOrd="0" destOrd="0" presId="urn:microsoft.com/office/officeart/2005/8/layout/process4"/>
    <dgm:cxn modelId="{1765DB29-6154-4760-AB30-A7F4E5141AA7}" type="presOf" srcId="{14668334-19F7-4830-AA1F-9D780F3C2F23}" destId="{AE73D398-CF27-4A54-8C3C-5B410DF4F5CF}" srcOrd="1" destOrd="0" presId="urn:microsoft.com/office/officeart/2005/8/layout/process4"/>
    <dgm:cxn modelId="{0C291BF0-50EE-421D-83E0-CCCCD4216584}" srcId="{14668334-19F7-4830-AA1F-9D780F3C2F23}" destId="{9C4803CF-4642-4D83-8055-0D51A8625B81}" srcOrd="0" destOrd="0" parTransId="{99D1665B-1909-438B-A78F-F3E9D0AA8C5A}" sibTransId="{ABEE2CE1-8D03-4029-9676-1BC4B6735B60}"/>
    <dgm:cxn modelId="{8F2F544E-75B4-423A-8765-577723442106}" type="presParOf" srcId="{E81E6241-6447-4224-9CFA-95CF507FEC26}" destId="{3AEE9CC7-B794-4626-AE73-EF8F27594E57}" srcOrd="0" destOrd="0" presId="urn:microsoft.com/office/officeart/2005/8/layout/process4"/>
    <dgm:cxn modelId="{4DA1C36E-E2C1-436F-A447-F0D15EAEFA04}" type="presParOf" srcId="{3AEE9CC7-B794-4626-AE73-EF8F27594E57}" destId="{191D7ED1-66F0-445E-83EF-DFA52EF27977}" srcOrd="0" destOrd="0" presId="urn:microsoft.com/office/officeart/2005/8/layout/process4"/>
    <dgm:cxn modelId="{B51B17EC-916B-4A6D-9458-580BC08950A5}" type="presParOf" srcId="{3AEE9CC7-B794-4626-AE73-EF8F27594E57}" destId="{506D35DF-C32E-4138-AF27-B815DFE6A637}" srcOrd="1" destOrd="0" presId="urn:microsoft.com/office/officeart/2005/8/layout/process4"/>
    <dgm:cxn modelId="{3F65BB88-27FF-4AF5-BA49-2F7F5A55F9A2}" type="presParOf" srcId="{3AEE9CC7-B794-4626-AE73-EF8F27594E57}" destId="{C3A1F4E4-A6B0-412A-B4D3-991AD0020CAB}" srcOrd="2" destOrd="0" presId="urn:microsoft.com/office/officeart/2005/8/layout/process4"/>
    <dgm:cxn modelId="{AAE3F08E-A5C4-4701-8B2C-0DD16E56629E}" type="presParOf" srcId="{C3A1F4E4-A6B0-412A-B4D3-991AD0020CAB}" destId="{E5BF695C-ABA6-4CD0-9BC5-A607C5862190}" srcOrd="0" destOrd="0" presId="urn:microsoft.com/office/officeart/2005/8/layout/process4"/>
    <dgm:cxn modelId="{F8422C00-AC1B-4EDC-A853-6AFC9BC68D85}" type="presParOf" srcId="{E81E6241-6447-4224-9CFA-95CF507FEC26}" destId="{7937AE2E-C5BD-40C4-8FF8-8CA1400C1F95}" srcOrd="1" destOrd="0" presId="urn:microsoft.com/office/officeart/2005/8/layout/process4"/>
    <dgm:cxn modelId="{004B279C-F296-4495-924A-7098AD2F1B4C}" type="presParOf" srcId="{E81E6241-6447-4224-9CFA-95CF507FEC26}" destId="{D44D61AB-6F20-4E6F-AADA-1C41D58F2A42}" srcOrd="2" destOrd="0" presId="urn:microsoft.com/office/officeart/2005/8/layout/process4"/>
    <dgm:cxn modelId="{9D6C1E00-9C08-46EF-AFC2-11BF4D50E3D4}" type="presParOf" srcId="{D44D61AB-6F20-4E6F-AADA-1C41D58F2A42}" destId="{376581BD-F836-4909-B98C-CB7D318F93FD}" srcOrd="0" destOrd="0" presId="urn:microsoft.com/office/officeart/2005/8/layout/process4"/>
    <dgm:cxn modelId="{563BE5A0-58FD-4763-9270-41250B2718F9}" type="presParOf" srcId="{D44D61AB-6F20-4E6F-AADA-1C41D58F2A42}" destId="{C240805B-42E4-4779-8F35-25D95B677CFA}" srcOrd="1" destOrd="0" presId="urn:microsoft.com/office/officeart/2005/8/layout/process4"/>
    <dgm:cxn modelId="{B64F2AE0-A069-4A9E-95E7-841B3EB97008}" type="presParOf" srcId="{D44D61AB-6F20-4E6F-AADA-1C41D58F2A42}" destId="{238CEE24-E45C-4153-8D3A-2E2303E75EBD}" srcOrd="2" destOrd="0" presId="urn:microsoft.com/office/officeart/2005/8/layout/process4"/>
    <dgm:cxn modelId="{37391E08-750B-4429-96F5-FB9B1E8DF730}" type="presParOf" srcId="{238CEE24-E45C-4153-8D3A-2E2303E75EBD}" destId="{20B94E42-F735-402D-BA5A-65E810060FA0}" srcOrd="0" destOrd="0" presId="urn:microsoft.com/office/officeart/2005/8/layout/process4"/>
    <dgm:cxn modelId="{9C08516A-5D75-42FA-8BE5-BE6466015758}" type="presParOf" srcId="{E81E6241-6447-4224-9CFA-95CF507FEC26}" destId="{CD941B46-005D-4E39-BBBB-1EF66F58132A}" srcOrd="3" destOrd="0" presId="urn:microsoft.com/office/officeart/2005/8/layout/process4"/>
    <dgm:cxn modelId="{03309766-01A3-4086-8F1A-2361463F1480}" type="presParOf" srcId="{E81E6241-6447-4224-9CFA-95CF507FEC26}" destId="{BA60DF66-94AF-43F6-9814-931D8DB8FF7A}" srcOrd="4" destOrd="0" presId="urn:microsoft.com/office/officeart/2005/8/layout/process4"/>
    <dgm:cxn modelId="{2A5542C2-23F3-4250-AD06-289E03089BA4}" type="presParOf" srcId="{BA60DF66-94AF-43F6-9814-931D8DB8FF7A}" destId="{79D01F84-3BDA-4C35-B50A-03C85EE5F2FD}" srcOrd="0" destOrd="0" presId="urn:microsoft.com/office/officeart/2005/8/layout/process4"/>
    <dgm:cxn modelId="{238DF9E2-3A8F-4F40-9AE1-42801ED604A7}" type="presParOf" srcId="{BA60DF66-94AF-43F6-9814-931D8DB8FF7A}" destId="{AE73D398-CF27-4A54-8C3C-5B410DF4F5CF}" srcOrd="1" destOrd="0" presId="urn:microsoft.com/office/officeart/2005/8/layout/process4"/>
    <dgm:cxn modelId="{36795B5F-91ED-4961-AA54-DF8FBC41C21F}" type="presParOf" srcId="{BA60DF66-94AF-43F6-9814-931D8DB8FF7A}" destId="{B4B41D9A-D6EF-4E09-877A-74BEF1B6816E}" srcOrd="2" destOrd="0" presId="urn:microsoft.com/office/officeart/2005/8/layout/process4"/>
    <dgm:cxn modelId="{C6057DF8-40B9-427B-AB82-F98B43AD1F80}" type="presParOf" srcId="{B4B41D9A-D6EF-4E09-877A-74BEF1B6816E}" destId="{F7FEC7EB-EE71-4F7A-B14A-0C44A8E4728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42BA11-4D8A-4A86-A04D-4D8E52AE93F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7B05FE8-2620-4EDE-BD84-E7649C8C9CF3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противоречие</a:t>
          </a:r>
          <a:endParaRPr lang="ru-RU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812F540-4F08-46C1-ABC3-256089E22009}" type="parTrans" cxnId="{1B32DC60-ADDF-4906-8EAA-242FEB59B0CA}">
      <dgm:prSet/>
      <dgm:spPr/>
      <dgm:t>
        <a:bodyPr/>
        <a:lstStyle/>
        <a:p>
          <a:endParaRPr lang="ru-RU"/>
        </a:p>
      </dgm:t>
    </dgm:pt>
    <dgm:pt modelId="{124B672A-3D42-455E-8747-D4680DD3E6F8}" type="sibTrans" cxnId="{1B32DC60-ADDF-4906-8EAA-242FEB59B0CA}">
      <dgm:prSet/>
      <dgm:spPr/>
      <dgm:t>
        <a:bodyPr/>
        <a:lstStyle/>
        <a:p>
          <a:endParaRPr lang="ru-RU"/>
        </a:p>
      </dgm:t>
    </dgm:pt>
    <dgm:pt modelId="{CEFE6F56-4B87-477D-ACEC-1C8245A42868}">
      <dgm:prSet phldrT="[Текст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проблема</a:t>
          </a:r>
          <a:endParaRPr lang="ru-RU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84F52B8-2BE7-4558-A437-8E0586BBD7CA}" type="parTrans" cxnId="{A8EE6AF0-4EDC-4E84-887C-C8391FD1BE0C}">
      <dgm:prSet/>
      <dgm:spPr/>
      <dgm:t>
        <a:bodyPr/>
        <a:lstStyle/>
        <a:p>
          <a:endParaRPr lang="ru-RU"/>
        </a:p>
      </dgm:t>
    </dgm:pt>
    <dgm:pt modelId="{C90E993A-D38D-479B-86E0-3B289B1F3F75}" type="sibTrans" cxnId="{A8EE6AF0-4EDC-4E84-887C-C8391FD1BE0C}">
      <dgm:prSet/>
      <dgm:spPr/>
      <dgm:t>
        <a:bodyPr/>
        <a:lstStyle/>
        <a:p>
          <a:endParaRPr lang="ru-RU"/>
        </a:p>
      </dgm:t>
    </dgm:pt>
    <dgm:pt modelId="{AE82BBB6-12B3-4BA5-97B2-30A2EC02EF89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цель</a:t>
          </a:r>
          <a:endParaRPr lang="ru-RU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2EF4BE6-C5EF-4EF4-8D4C-6DC5D992A487}" type="parTrans" cxnId="{B8E8AD32-B3B4-4DA9-A5FC-12B7AA0C649E}">
      <dgm:prSet/>
      <dgm:spPr/>
      <dgm:t>
        <a:bodyPr/>
        <a:lstStyle/>
        <a:p>
          <a:endParaRPr lang="ru-RU"/>
        </a:p>
      </dgm:t>
    </dgm:pt>
    <dgm:pt modelId="{45E4CDDD-C879-46A6-96F5-E257676F6391}" type="sibTrans" cxnId="{B8E8AD32-B3B4-4DA9-A5FC-12B7AA0C649E}">
      <dgm:prSet/>
      <dgm:spPr/>
      <dgm:t>
        <a:bodyPr/>
        <a:lstStyle/>
        <a:p>
          <a:endParaRPr lang="ru-RU"/>
        </a:p>
      </dgm:t>
    </dgm:pt>
    <dgm:pt modelId="{E32C7A0F-AF4E-49C0-8103-F5AFF45D12F2}" type="pres">
      <dgm:prSet presAssocID="{EC42BA11-4D8A-4A86-A04D-4D8E52AE93FF}" presName="Name0" presStyleCnt="0">
        <dgm:presLayoutVars>
          <dgm:dir/>
          <dgm:animLvl val="lvl"/>
          <dgm:resizeHandles val="exact"/>
        </dgm:presLayoutVars>
      </dgm:prSet>
      <dgm:spPr/>
    </dgm:pt>
    <dgm:pt modelId="{F672FEAF-DF67-4DEB-B8E2-B3B70BF44B01}" type="pres">
      <dgm:prSet presAssocID="{97B05FE8-2620-4EDE-BD84-E7649C8C9CF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876E71-6A02-4794-8666-E0DB69D5744E}" type="pres">
      <dgm:prSet presAssocID="{124B672A-3D42-455E-8747-D4680DD3E6F8}" presName="parTxOnlySpace" presStyleCnt="0"/>
      <dgm:spPr/>
    </dgm:pt>
    <dgm:pt modelId="{6F163977-CE89-4DF6-80F2-B94F018EAE4D}" type="pres">
      <dgm:prSet presAssocID="{CEFE6F56-4B87-477D-ACEC-1C8245A4286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E5B7E9-6E31-447F-8A72-8F57CF89AEEA}" type="pres">
      <dgm:prSet presAssocID="{C90E993A-D38D-479B-86E0-3B289B1F3F75}" presName="parTxOnlySpace" presStyleCnt="0"/>
      <dgm:spPr/>
    </dgm:pt>
    <dgm:pt modelId="{2C603AB1-E790-4FBF-B6E1-0975A95B6F85}" type="pres">
      <dgm:prSet presAssocID="{AE82BBB6-12B3-4BA5-97B2-30A2EC02EF8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EE6AF0-4EDC-4E84-887C-C8391FD1BE0C}" srcId="{EC42BA11-4D8A-4A86-A04D-4D8E52AE93FF}" destId="{CEFE6F56-4B87-477D-ACEC-1C8245A42868}" srcOrd="1" destOrd="0" parTransId="{484F52B8-2BE7-4558-A437-8E0586BBD7CA}" sibTransId="{C90E993A-D38D-479B-86E0-3B289B1F3F75}"/>
    <dgm:cxn modelId="{1B32DC60-ADDF-4906-8EAA-242FEB59B0CA}" srcId="{EC42BA11-4D8A-4A86-A04D-4D8E52AE93FF}" destId="{97B05FE8-2620-4EDE-BD84-E7649C8C9CF3}" srcOrd="0" destOrd="0" parTransId="{6812F540-4F08-46C1-ABC3-256089E22009}" sibTransId="{124B672A-3D42-455E-8747-D4680DD3E6F8}"/>
    <dgm:cxn modelId="{BCDF9D0A-321E-4BF6-9235-6A460FA794DB}" type="presOf" srcId="{AE82BBB6-12B3-4BA5-97B2-30A2EC02EF89}" destId="{2C603AB1-E790-4FBF-B6E1-0975A95B6F85}" srcOrd="0" destOrd="0" presId="urn:microsoft.com/office/officeart/2005/8/layout/chevron1"/>
    <dgm:cxn modelId="{B8E8AD32-B3B4-4DA9-A5FC-12B7AA0C649E}" srcId="{EC42BA11-4D8A-4A86-A04D-4D8E52AE93FF}" destId="{AE82BBB6-12B3-4BA5-97B2-30A2EC02EF89}" srcOrd="2" destOrd="0" parTransId="{F2EF4BE6-C5EF-4EF4-8D4C-6DC5D992A487}" sibTransId="{45E4CDDD-C879-46A6-96F5-E257676F6391}"/>
    <dgm:cxn modelId="{DE3816EF-702C-4ECC-ABE3-AB14DD5545CE}" type="presOf" srcId="{EC42BA11-4D8A-4A86-A04D-4D8E52AE93FF}" destId="{E32C7A0F-AF4E-49C0-8103-F5AFF45D12F2}" srcOrd="0" destOrd="0" presId="urn:microsoft.com/office/officeart/2005/8/layout/chevron1"/>
    <dgm:cxn modelId="{95338A1D-7C02-4153-8BED-C1CBE1AB51C4}" type="presOf" srcId="{CEFE6F56-4B87-477D-ACEC-1C8245A42868}" destId="{6F163977-CE89-4DF6-80F2-B94F018EAE4D}" srcOrd="0" destOrd="0" presId="urn:microsoft.com/office/officeart/2005/8/layout/chevron1"/>
    <dgm:cxn modelId="{D3115A09-C77A-40FC-80CA-5975F2722EAD}" type="presOf" srcId="{97B05FE8-2620-4EDE-BD84-E7649C8C9CF3}" destId="{F672FEAF-DF67-4DEB-B8E2-B3B70BF44B01}" srcOrd="0" destOrd="0" presId="urn:microsoft.com/office/officeart/2005/8/layout/chevron1"/>
    <dgm:cxn modelId="{33524428-ECDB-42B9-ADC6-F5E21B3E2A9F}" type="presParOf" srcId="{E32C7A0F-AF4E-49C0-8103-F5AFF45D12F2}" destId="{F672FEAF-DF67-4DEB-B8E2-B3B70BF44B01}" srcOrd="0" destOrd="0" presId="urn:microsoft.com/office/officeart/2005/8/layout/chevron1"/>
    <dgm:cxn modelId="{D50A84A8-BADD-4B5A-84BB-449E928D5AE2}" type="presParOf" srcId="{E32C7A0F-AF4E-49C0-8103-F5AFF45D12F2}" destId="{62876E71-6A02-4794-8666-E0DB69D5744E}" srcOrd="1" destOrd="0" presId="urn:microsoft.com/office/officeart/2005/8/layout/chevron1"/>
    <dgm:cxn modelId="{1B8C06FD-18CA-418C-B5C7-8BAF12165654}" type="presParOf" srcId="{E32C7A0F-AF4E-49C0-8103-F5AFF45D12F2}" destId="{6F163977-CE89-4DF6-80F2-B94F018EAE4D}" srcOrd="2" destOrd="0" presId="urn:microsoft.com/office/officeart/2005/8/layout/chevron1"/>
    <dgm:cxn modelId="{CA3B9278-AAA5-43AA-A145-F5E22130C3D5}" type="presParOf" srcId="{E32C7A0F-AF4E-49C0-8103-F5AFF45D12F2}" destId="{13E5B7E9-6E31-447F-8A72-8F57CF89AEEA}" srcOrd="3" destOrd="0" presId="urn:microsoft.com/office/officeart/2005/8/layout/chevron1"/>
    <dgm:cxn modelId="{53A2DE7A-25AF-4922-BB9C-8B63EE72AAFC}" type="presParOf" srcId="{E32C7A0F-AF4E-49C0-8103-F5AFF45D12F2}" destId="{2C603AB1-E790-4FBF-B6E1-0975A95B6F8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06ED751-CC35-47D5-9BC2-78D6EA55555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3825B5-FF52-4CEA-B87A-B159F7CC6F4E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Аренда + накопления</a:t>
          </a:r>
          <a:endParaRPr lang="ru-RU" sz="32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9566571-C359-4F78-8821-D9D2D5EC3466}" type="parTrans" cxnId="{635F448D-28C8-4E74-A556-0D502DC2EA42}">
      <dgm:prSet/>
      <dgm:spPr/>
      <dgm:t>
        <a:bodyPr/>
        <a:lstStyle/>
        <a:p>
          <a:endParaRPr lang="ru-RU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962A428-F252-4307-8C68-0D670390B4B3}" type="sibTrans" cxnId="{635F448D-28C8-4E74-A556-0D502DC2EA42}">
      <dgm:prSet/>
      <dgm:spPr/>
      <dgm:t>
        <a:bodyPr/>
        <a:lstStyle/>
        <a:p>
          <a:endParaRPr lang="ru-RU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77D3742-66BE-4C82-87D0-71890FA9F354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Аренда 14 тыс.руб.</a:t>
          </a:r>
          <a:endParaRPr lang="ru-RU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A01D8A2-3A57-4F9C-B65A-0F7A771FE902}" type="parTrans" cxnId="{B0D62DCB-5E28-4D27-8C57-BB6D5758D24C}">
      <dgm:prSet/>
      <dgm:spPr/>
      <dgm:t>
        <a:bodyPr/>
        <a:lstStyle/>
        <a:p>
          <a:endParaRPr lang="ru-RU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1F13ABC-9CE8-4987-9E7C-A0BC5D3ED795}" type="sibTrans" cxnId="{B0D62DCB-5E28-4D27-8C57-BB6D5758D24C}">
      <dgm:prSet/>
      <dgm:spPr/>
      <dgm:t>
        <a:bodyPr/>
        <a:lstStyle/>
        <a:p>
          <a:endParaRPr lang="ru-RU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F7C0148-FA37-4743-A784-8572894C80D7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Разница между платежом по ипотеке и арендой</a:t>
          </a:r>
          <a:endParaRPr lang="ru-RU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A27B352-E831-4AB4-B2E0-1550BF0D5391}" type="parTrans" cxnId="{AEFFA0E9-D7EF-4850-8CCE-0077C402AD74}">
      <dgm:prSet/>
      <dgm:spPr/>
      <dgm:t>
        <a:bodyPr/>
        <a:lstStyle/>
        <a:p>
          <a:endParaRPr lang="ru-RU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F7E78E6-CB49-423C-969D-32FB0458F730}" type="sibTrans" cxnId="{AEFFA0E9-D7EF-4850-8CCE-0077C402AD74}">
      <dgm:prSet/>
      <dgm:spPr/>
      <dgm:t>
        <a:bodyPr/>
        <a:lstStyle/>
        <a:p>
          <a:endParaRPr lang="ru-RU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FC7044D-AE14-45DF-96CA-6FEDB3DC72DF}" type="pres">
      <dgm:prSet presAssocID="{406ED751-CC35-47D5-9BC2-78D6EA55555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8E0362-9A28-445B-8181-FB75EF0CE435}" type="pres">
      <dgm:prSet presAssocID="{0F3825B5-FF52-4CEA-B87A-B159F7CC6F4E}" presName="root1" presStyleCnt="0"/>
      <dgm:spPr/>
    </dgm:pt>
    <dgm:pt modelId="{0C10C44D-5B72-4C66-A3DC-8C6C37B17748}" type="pres">
      <dgm:prSet presAssocID="{0F3825B5-FF52-4CEA-B87A-B159F7CC6F4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37FAAC-BCB0-4116-B939-14442B1FDF82}" type="pres">
      <dgm:prSet presAssocID="{0F3825B5-FF52-4CEA-B87A-B159F7CC6F4E}" presName="level2hierChild" presStyleCnt="0"/>
      <dgm:spPr/>
    </dgm:pt>
    <dgm:pt modelId="{A388F81B-DA89-4470-84A4-EF0525E0859F}" type="pres">
      <dgm:prSet presAssocID="{9A01D8A2-3A57-4F9C-B65A-0F7A771FE902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FDF3C86E-8E70-4A53-A1BD-6DAEA3CEABCC}" type="pres">
      <dgm:prSet presAssocID="{9A01D8A2-3A57-4F9C-B65A-0F7A771FE902}" presName="connTx" presStyleLbl="parChTrans1D2" presStyleIdx="0" presStyleCnt="2"/>
      <dgm:spPr/>
      <dgm:t>
        <a:bodyPr/>
        <a:lstStyle/>
        <a:p>
          <a:endParaRPr lang="ru-RU"/>
        </a:p>
      </dgm:t>
    </dgm:pt>
    <dgm:pt modelId="{84201845-23FC-4E09-BF76-0F43E93C27D7}" type="pres">
      <dgm:prSet presAssocID="{477D3742-66BE-4C82-87D0-71890FA9F354}" presName="root2" presStyleCnt="0"/>
      <dgm:spPr/>
    </dgm:pt>
    <dgm:pt modelId="{D081AEC4-D727-4866-8DD4-26ECC5A5D601}" type="pres">
      <dgm:prSet presAssocID="{477D3742-66BE-4C82-87D0-71890FA9F354}" presName="LevelTwoTextNode" presStyleLbl="node2" presStyleIdx="0" presStyleCnt="2" custScaleX="1249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EC672A-AD1B-4644-BF93-39BEF830F10A}" type="pres">
      <dgm:prSet presAssocID="{477D3742-66BE-4C82-87D0-71890FA9F354}" presName="level3hierChild" presStyleCnt="0"/>
      <dgm:spPr/>
    </dgm:pt>
    <dgm:pt modelId="{95853F54-FAE0-4BCD-B663-B1B1EFBEEDD9}" type="pres">
      <dgm:prSet presAssocID="{BA27B352-E831-4AB4-B2E0-1550BF0D5391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5507D685-AEED-4A45-9321-A43CE057FF63}" type="pres">
      <dgm:prSet presAssocID="{BA27B352-E831-4AB4-B2E0-1550BF0D5391}" presName="connTx" presStyleLbl="parChTrans1D2" presStyleIdx="1" presStyleCnt="2"/>
      <dgm:spPr/>
      <dgm:t>
        <a:bodyPr/>
        <a:lstStyle/>
        <a:p>
          <a:endParaRPr lang="ru-RU"/>
        </a:p>
      </dgm:t>
    </dgm:pt>
    <dgm:pt modelId="{A594B717-08B5-4DE6-8F17-F995B55B2A1B}" type="pres">
      <dgm:prSet presAssocID="{4F7C0148-FA37-4743-A784-8572894C80D7}" presName="root2" presStyleCnt="0"/>
      <dgm:spPr/>
    </dgm:pt>
    <dgm:pt modelId="{A4E64B8F-F638-4435-8BAA-1700F7C5C32F}" type="pres">
      <dgm:prSet presAssocID="{4F7C0148-FA37-4743-A784-8572894C80D7}" presName="LevelTwoTextNode" presStyleLbl="node2" presStyleIdx="1" presStyleCnt="2" custScaleX="1249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BF68AE-E1AB-4B5A-926E-A2D117E96FF2}" type="pres">
      <dgm:prSet presAssocID="{4F7C0148-FA37-4743-A784-8572894C80D7}" presName="level3hierChild" presStyleCnt="0"/>
      <dgm:spPr/>
    </dgm:pt>
  </dgm:ptLst>
  <dgm:cxnLst>
    <dgm:cxn modelId="{43A0BFE3-8F63-4088-9AB2-90FB1BC18BF6}" type="presOf" srcId="{0F3825B5-FF52-4CEA-B87A-B159F7CC6F4E}" destId="{0C10C44D-5B72-4C66-A3DC-8C6C37B17748}" srcOrd="0" destOrd="0" presId="urn:microsoft.com/office/officeart/2008/layout/HorizontalMultiLevelHierarchy"/>
    <dgm:cxn modelId="{B0D62DCB-5E28-4D27-8C57-BB6D5758D24C}" srcId="{0F3825B5-FF52-4CEA-B87A-B159F7CC6F4E}" destId="{477D3742-66BE-4C82-87D0-71890FA9F354}" srcOrd="0" destOrd="0" parTransId="{9A01D8A2-3A57-4F9C-B65A-0F7A771FE902}" sibTransId="{41F13ABC-9CE8-4987-9E7C-A0BC5D3ED795}"/>
    <dgm:cxn modelId="{736A8AEF-26B1-4AEC-AB0C-D89904ED6FEC}" type="presOf" srcId="{9A01D8A2-3A57-4F9C-B65A-0F7A771FE902}" destId="{FDF3C86E-8E70-4A53-A1BD-6DAEA3CEABCC}" srcOrd="1" destOrd="0" presId="urn:microsoft.com/office/officeart/2008/layout/HorizontalMultiLevelHierarchy"/>
    <dgm:cxn modelId="{96471A02-918A-4E18-AEAD-85CD636EEB1C}" type="presOf" srcId="{477D3742-66BE-4C82-87D0-71890FA9F354}" destId="{D081AEC4-D727-4866-8DD4-26ECC5A5D601}" srcOrd="0" destOrd="0" presId="urn:microsoft.com/office/officeart/2008/layout/HorizontalMultiLevelHierarchy"/>
    <dgm:cxn modelId="{AEFFA0E9-D7EF-4850-8CCE-0077C402AD74}" srcId="{0F3825B5-FF52-4CEA-B87A-B159F7CC6F4E}" destId="{4F7C0148-FA37-4743-A784-8572894C80D7}" srcOrd="1" destOrd="0" parTransId="{BA27B352-E831-4AB4-B2E0-1550BF0D5391}" sibTransId="{5F7E78E6-CB49-423C-969D-32FB0458F730}"/>
    <dgm:cxn modelId="{635F448D-28C8-4E74-A556-0D502DC2EA42}" srcId="{406ED751-CC35-47D5-9BC2-78D6EA55555F}" destId="{0F3825B5-FF52-4CEA-B87A-B159F7CC6F4E}" srcOrd="0" destOrd="0" parTransId="{B9566571-C359-4F78-8821-D9D2D5EC3466}" sibTransId="{7962A428-F252-4307-8C68-0D670390B4B3}"/>
    <dgm:cxn modelId="{03E3315A-B144-480C-B5C2-EA5FDF6F52D5}" type="presOf" srcId="{BA27B352-E831-4AB4-B2E0-1550BF0D5391}" destId="{5507D685-AEED-4A45-9321-A43CE057FF63}" srcOrd="1" destOrd="0" presId="urn:microsoft.com/office/officeart/2008/layout/HorizontalMultiLevelHierarchy"/>
    <dgm:cxn modelId="{EA686675-E502-4A10-9145-C03AEC716C23}" type="presOf" srcId="{406ED751-CC35-47D5-9BC2-78D6EA55555F}" destId="{DFC7044D-AE14-45DF-96CA-6FEDB3DC72DF}" srcOrd="0" destOrd="0" presId="urn:microsoft.com/office/officeart/2008/layout/HorizontalMultiLevelHierarchy"/>
    <dgm:cxn modelId="{46087B4A-9DC8-4193-85C8-CB0A51CC380B}" type="presOf" srcId="{9A01D8A2-3A57-4F9C-B65A-0F7A771FE902}" destId="{A388F81B-DA89-4470-84A4-EF0525E0859F}" srcOrd="0" destOrd="0" presId="urn:microsoft.com/office/officeart/2008/layout/HorizontalMultiLevelHierarchy"/>
    <dgm:cxn modelId="{923C5C24-CD35-4978-9965-D32B16C860B0}" type="presOf" srcId="{BA27B352-E831-4AB4-B2E0-1550BF0D5391}" destId="{95853F54-FAE0-4BCD-B663-B1B1EFBEEDD9}" srcOrd="0" destOrd="0" presId="urn:microsoft.com/office/officeart/2008/layout/HorizontalMultiLevelHierarchy"/>
    <dgm:cxn modelId="{C76392F5-53FE-48EE-A696-058A9F7FC4ED}" type="presOf" srcId="{4F7C0148-FA37-4743-A784-8572894C80D7}" destId="{A4E64B8F-F638-4435-8BAA-1700F7C5C32F}" srcOrd="0" destOrd="0" presId="urn:microsoft.com/office/officeart/2008/layout/HorizontalMultiLevelHierarchy"/>
    <dgm:cxn modelId="{0905F282-C85E-432B-BEFC-5CA02BC93819}" type="presParOf" srcId="{DFC7044D-AE14-45DF-96CA-6FEDB3DC72DF}" destId="{468E0362-9A28-445B-8181-FB75EF0CE435}" srcOrd="0" destOrd="0" presId="urn:microsoft.com/office/officeart/2008/layout/HorizontalMultiLevelHierarchy"/>
    <dgm:cxn modelId="{25E1A2D5-1AB4-4028-8D5C-7C08AF13C9A2}" type="presParOf" srcId="{468E0362-9A28-445B-8181-FB75EF0CE435}" destId="{0C10C44D-5B72-4C66-A3DC-8C6C37B17748}" srcOrd="0" destOrd="0" presId="urn:microsoft.com/office/officeart/2008/layout/HorizontalMultiLevelHierarchy"/>
    <dgm:cxn modelId="{B0FD5EA1-F338-4A6D-BF34-7301EADE271A}" type="presParOf" srcId="{468E0362-9A28-445B-8181-FB75EF0CE435}" destId="{2137FAAC-BCB0-4116-B939-14442B1FDF82}" srcOrd="1" destOrd="0" presId="urn:microsoft.com/office/officeart/2008/layout/HorizontalMultiLevelHierarchy"/>
    <dgm:cxn modelId="{8CCB3D0D-CBB0-4D67-B4F5-095C46AC129A}" type="presParOf" srcId="{2137FAAC-BCB0-4116-B939-14442B1FDF82}" destId="{A388F81B-DA89-4470-84A4-EF0525E0859F}" srcOrd="0" destOrd="0" presId="urn:microsoft.com/office/officeart/2008/layout/HorizontalMultiLevelHierarchy"/>
    <dgm:cxn modelId="{8362E0B7-DD21-4782-A5A5-04FEB5FFB5F1}" type="presParOf" srcId="{A388F81B-DA89-4470-84A4-EF0525E0859F}" destId="{FDF3C86E-8E70-4A53-A1BD-6DAEA3CEABCC}" srcOrd="0" destOrd="0" presId="urn:microsoft.com/office/officeart/2008/layout/HorizontalMultiLevelHierarchy"/>
    <dgm:cxn modelId="{E3E2220C-EAA3-425F-A95C-AC11C9C2EF64}" type="presParOf" srcId="{2137FAAC-BCB0-4116-B939-14442B1FDF82}" destId="{84201845-23FC-4E09-BF76-0F43E93C27D7}" srcOrd="1" destOrd="0" presId="urn:microsoft.com/office/officeart/2008/layout/HorizontalMultiLevelHierarchy"/>
    <dgm:cxn modelId="{1399D7F5-9893-47F2-86E3-527A3912ECAF}" type="presParOf" srcId="{84201845-23FC-4E09-BF76-0F43E93C27D7}" destId="{D081AEC4-D727-4866-8DD4-26ECC5A5D601}" srcOrd="0" destOrd="0" presId="urn:microsoft.com/office/officeart/2008/layout/HorizontalMultiLevelHierarchy"/>
    <dgm:cxn modelId="{1D66ACB8-F205-43E8-BC93-88E8ADF2234D}" type="presParOf" srcId="{84201845-23FC-4E09-BF76-0F43E93C27D7}" destId="{B7EC672A-AD1B-4644-BF93-39BEF830F10A}" srcOrd="1" destOrd="0" presId="urn:microsoft.com/office/officeart/2008/layout/HorizontalMultiLevelHierarchy"/>
    <dgm:cxn modelId="{176DAF44-8BB5-41E1-800A-A5BFA0F9E10D}" type="presParOf" srcId="{2137FAAC-BCB0-4116-B939-14442B1FDF82}" destId="{95853F54-FAE0-4BCD-B663-B1B1EFBEEDD9}" srcOrd="2" destOrd="0" presId="urn:microsoft.com/office/officeart/2008/layout/HorizontalMultiLevelHierarchy"/>
    <dgm:cxn modelId="{E0F6246F-6007-4CF3-9E6A-D2B7BB4ED220}" type="presParOf" srcId="{95853F54-FAE0-4BCD-B663-B1B1EFBEEDD9}" destId="{5507D685-AEED-4A45-9321-A43CE057FF63}" srcOrd="0" destOrd="0" presId="urn:microsoft.com/office/officeart/2008/layout/HorizontalMultiLevelHierarchy"/>
    <dgm:cxn modelId="{D6742584-B75D-46B3-A5D4-482780F1B3FA}" type="presParOf" srcId="{2137FAAC-BCB0-4116-B939-14442B1FDF82}" destId="{A594B717-08B5-4DE6-8F17-F995B55B2A1B}" srcOrd="3" destOrd="0" presId="urn:microsoft.com/office/officeart/2008/layout/HorizontalMultiLevelHierarchy"/>
    <dgm:cxn modelId="{F7F24FD1-CAF5-45AA-A79B-2438506BBC6E}" type="presParOf" srcId="{A594B717-08B5-4DE6-8F17-F995B55B2A1B}" destId="{A4E64B8F-F638-4435-8BAA-1700F7C5C32F}" srcOrd="0" destOrd="0" presId="urn:microsoft.com/office/officeart/2008/layout/HorizontalMultiLevelHierarchy"/>
    <dgm:cxn modelId="{D038F69C-77DE-4AD1-A988-EC60B4800FBC}" type="presParOf" srcId="{A594B717-08B5-4DE6-8F17-F995B55B2A1B}" destId="{8FBF68AE-E1AB-4B5A-926E-A2D117E96FF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068E796-86B4-442E-BDA1-E86A85265E0D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668334-19F7-4830-AA1F-9D780F3C2F23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Ипотека</a:t>
          </a:r>
          <a:endParaRPr lang="ru-RU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5C11C51-1CAE-419A-8596-102220598AE5}" type="parTrans" cxnId="{55EA8559-D073-4C1F-BDA7-ED52ED801FC8}">
      <dgm:prSet/>
      <dgm:spPr/>
      <dgm:t>
        <a:bodyPr/>
        <a:lstStyle/>
        <a:p>
          <a:endParaRPr lang="ru-RU"/>
        </a:p>
      </dgm:t>
    </dgm:pt>
    <dgm:pt modelId="{376B53C1-4AF7-4C11-B0F6-6A3A903E873A}" type="sibTrans" cxnId="{55EA8559-D073-4C1F-BDA7-ED52ED801FC8}">
      <dgm:prSet/>
      <dgm:spPr/>
      <dgm:t>
        <a:bodyPr/>
        <a:lstStyle/>
        <a:p>
          <a:endParaRPr lang="ru-RU"/>
        </a:p>
      </dgm:t>
    </dgm:pt>
    <dgm:pt modelId="{9C4803CF-4642-4D83-8055-0D51A8625B81}">
      <dgm:prSet phldrT="[Текст]" custT="1"/>
      <dgm:spPr/>
      <dgm:t>
        <a:bodyPr/>
        <a:lstStyle/>
        <a:p>
          <a:r>
            <a:rPr lang="ru-RU" sz="2400" dirty="0" smtClean="0"/>
            <a:t>20 лет * 12 = 240 ежемесячных платежей</a:t>
          </a:r>
          <a:endParaRPr lang="ru-RU" sz="2400" dirty="0"/>
        </a:p>
      </dgm:t>
    </dgm:pt>
    <dgm:pt modelId="{99D1665B-1909-438B-A78F-F3E9D0AA8C5A}" type="parTrans" cxnId="{0C291BF0-50EE-421D-83E0-CCCCD4216584}">
      <dgm:prSet/>
      <dgm:spPr/>
      <dgm:t>
        <a:bodyPr/>
        <a:lstStyle/>
        <a:p>
          <a:endParaRPr lang="ru-RU"/>
        </a:p>
      </dgm:t>
    </dgm:pt>
    <dgm:pt modelId="{ABEE2CE1-8D03-4029-9676-1BC4B6735B60}" type="sibTrans" cxnId="{0C291BF0-50EE-421D-83E0-CCCCD4216584}">
      <dgm:prSet/>
      <dgm:spPr/>
      <dgm:t>
        <a:bodyPr/>
        <a:lstStyle/>
        <a:p>
          <a:endParaRPr lang="ru-RU"/>
        </a:p>
      </dgm:t>
    </dgm:pt>
    <dgm:pt modelId="{9A71D8C0-73AB-4F7E-85CA-B87C82AE6367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100% + 260% = 360% = 3,6</a:t>
          </a:r>
          <a:endParaRPr lang="ru-RU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DA5EE25-58BA-499A-A3C9-4B03188EACD9}" type="parTrans" cxnId="{02527489-E30E-4F48-A16F-9689F5D59137}">
      <dgm:prSet/>
      <dgm:spPr/>
      <dgm:t>
        <a:bodyPr/>
        <a:lstStyle/>
        <a:p>
          <a:endParaRPr lang="ru-RU"/>
        </a:p>
      </dgm:t>
    </dgm:pt>
    <dgm:pt modelId="{1C9895F9-2B96-4D28-95EA-4A6069D58042}" type="sibTrans" cxnId="{02527489-E30E-4F48-A16F-9689F5D59137}">
      <dgm:prSet/>
      <dgm:spPr/>
      <dgm:t>
        <a:bodyPr/>
        <a:lstStyle/>
        <a:p>
          <a:endParaRPr lang="ru-RU"/>
        </a:p>
      </dgm:t>
    </dgm:pt>
    <dgm:pt modelId="{FEA5C160-F029-476F-A166-919B039AEB73}">
      <dgm:prSet phldrT="[Текст]"/>
      <dgm:spPr/>
      <dgm:t>
        <a:bodyPr/>
        <a:lstStyle/>
        <a:p>
          <a:r>
            <a:rPr lang="ru-RU" dirty="0" smtClean="0"/>
            <a:t>2 млн.руб. * 3,6=7,2 млн.руб.</a:t>
          </a:r>
          <a:endParaRPr lang="ru-RU" dirty="0"/>
        </a:p>
      </dgm:t>
    </dgm:pt>
    <dgm:pt modelId="{0CE6F897-B8E2-4A03-A086-06F481F2A715}" type="parTrans" cxnId="{F7CF1378-BF4D-4CF7-B489-CC4752A14365}">
      <dgm:prSet/>
      <dgm:spPr/>
      <dgm:t>
        <a:bodyPr/>
        <a:lstStyle/>
        <a:p>
          <a:endParaRPr lang="ru-RU"/>
        </a:p>
      </dgm:t>
    </dgm:pt>
    <dgm:pt modelId="{D01D1F60-A765-46F2-A49D-155888902B4A}" type="sibTrans" cxnId="{F7CF1378-BF4D-4CF7-B489-CC4752A14365}">
      <dgm:prSet/>
      <dgm:spPr/>
      <dgm:t>
        <a:bodyPr/>
        <a:lstStyle/>
        <a:p>
          <a:endParaRPr lang="ru-RU"/>
        </a:p>
      </dgm:t>
    </dgm:pt>
    <dgm:pt modelId="{677AFF9A-E98E-4147-9188-870B30BA90EA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7,2 млн.руб / 240 = 30тыс.руб.</a:t>
          </a:r>
          <a:endParaRPr lang="ru-RU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2BFDABE-3C7A-4308-894C-360A394A61DA}" type="parTrans" cxnId="{22FE7980-52C2-436B-B41F-2297F17DF9C8}">
      <dgm:prSet/>
      <dgm:spPr/>
      <dgm:t>
        <a:bodyPr/>
        <a:lstStyle/>
        <a:p>
          <a:endParaRPr lang="ru-RU"/>
        </a:p>
      </dgm:t>
    </dgm:pt>
    <dgm:pt modelId="{26419FC1-949B-428B-AA6B-02D14FDE2BD3}" type="sibTrans" cxnId="{22FE7980-52C2-436B-B41F-2297F17DF9C8}">
      <dgm:prSet/>
      <dgm:spPr/>
      <dgm:t>
        <a:bodyPr/>
        <a:lstStyle/>
        <a:p>
          <a:endParaRPr lang="ru-RU"/>
        </a:p>
      </dgm:t>
    </dgm:pt>
    <dgm:pt modelId="{9CE16A98-8A43-4EDE-8ABD-0F7FB0C3045A}">
      <dgm:prSet phldrT="[Текст]" custT="1"/>
      <dgm:spPr/>
      <dgm:t>
        <a:bodyPr/>
        <a:lstStyle/>
        <a:p>
          <a:r>
            <a:rPr lang="ru-RU" sz="2400" dirty="0" smtClean="0"/>
            <a:t>30 тыс.руб. – ежемесячный платеж</a:t>
          </a:r>
          <a:endParaRPr lang="ru-RU" sz="2400" dirty="0"/>
        </a:p>
      </dgm:t>
    </dgm:pt>
    <dgm:pt modelId="{99E558F5-98C4-4FD7-9217-6DE453EC4B1F}" type="parTrans" cxnId="{657DD56B-B4BC-4231-9C7F-24FAE5B84F62}">
      <dgm:prSet/>
      <dgm:spPr/>
      <dgm:t>
        <a:bodyPr/>
        <a:lstStyle/>
        <a:p>
          <a:endParaRPr lang="ru-RU"/>
        </a:p>
      </dgm:t>
    </dgm:pt>
    <dgm:pt modelId="{A87B77EA-F533-4E41-B0C2-6EF61C122EAA}" type="sibTrans" cxnId="{657DD56B-B4BC-4231-9C7F-24FAE5B84F62}">
      <dgm:prSet/>
      <dgm:spPr/>
      <dgm:t>
        <a:bodyPr/>
        <a:lstStyle/>
        <a:p>
          <a:endParaRPr lang="ru-RU"/>
        </a:p>
      </dgm:t>
    </dgm:pt>
    <dgm:pt modelId="{E81E6241-6447-4224-9CFA-95CF507FEC26}" type="pres">
      <dgm:prSet presAssocID="{5068E796-86B4-442E-BDA1-E86A85265E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EE9CC7-B794-4626-AE73-EF8F27594E57}" type="pres">
      <dgm:prSet presAssocID="{677AFF9A-E98E-4147-9188-870B30BA90EA}" presName="boxAndChildren" presStyleCnt="0"/>
      <dgm:spPr/>
    </dgm:pt>
    <dgm:pt modelId="{191D7ED1-66F0-445E-83EF-DFA52EF27977}" type="pres">
      <dgm:prSet presAssocID="{677AFF9A-E98E-4147-9188-870B30BA90EA}" presName="parentTextBox" presStyleLbl="node1" presStyleIdx="0" presStyleCnt="3"/>
      <dgm:spPr/>
      <dgm:t>
        <a:bodyPr/>
        <a:lstStyle/>
        <a:p>
          <a:endParaRPr lang="ru-RU"/>
        </a:p>
      </dgm:t>
    </dgm:pt>
    <dgm:pt modelId="{506D35DF-C32E-4138-AF27-B815DFE6A637}" type="pres">
      <dgm:prSet presAssocID="{677AFF9A-E98E-4147-9188-870B30BA90EA}" presName="entireBox" presStyleLbl="node1" presStyleIdx="0" presStyleCnt="3"/>
      <dgm:spPr/>
      <dgm:t>
        <a:bodyPr/>
        <a:lstStyle/>
        <a:p>
          <a:endParaRPr lang="ru-RU"/>
        </a:p>
      </dgm:t>
    </dgm:pt>
    <dgm:pt modelId="{C3A1F4E4-A6B0-412A-B4D3-991AD0020CAB}" type="pres">
      <dgm:prSet presAssocID="{677AFF9A-E98E-4147-9188-870B30BA90EA}" presName="descendantBox" presStyleCnt="0"/>
      <dgm:spPr/>
    </dgm:pt>
    <dgm:pt modelId="{E5BF695C-ABA6-4CD0-9BC5-A607C5862190}" type="pres">
      <dgm:prSet presAssocID="{9CE16A98-8A43-4EDE-8ABD-0F7FB0C3045A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7AE2E-C5BD-40C4-8FF8-8CA1400C1F95}" type="pres">
      <dgm:prSet presAssocID="{1C9895F9-2B96-4D28-95EA-4A6069D58042}" presName="sp" presStyleCnt="0"/>
      <dgm:spPr/>
    </dgm:pt>
    <dgm:pt modelId="{D44D61AB-6F20-4E6F-AADA-1C41D58F2A42}" type="pres">
      <dgm:prSet presAssocID="{9A71D8C0-73AB-4F7E-85CA-B87C82AE6367}" presName="arrowAndChildren" presStyleCnt="0"/>
      <dgm:spPr/>
    </dgm:pt>
    <dgm:pt modelId="{376581BD-F836-4909-B98C-CB7D318F93FD}" type="pres">
      <dgm:prSet presAssocID="{9A71D8C0-73AB-4F7E-85CA-B87C82AE6367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C240805B-42E4-4779-8F35-25D95B677CFA}" type="pres">
      <dgm:prSet presAssocID="{9A71D8C0-73AB-4F7E-85CA-B87C82AE6367}" presName="arrow" presStyleLbl="node1" presStyleIdx="1" presStyleCnt="3"/>
      <dgm:spPr/>
      <dgm:t>
        <a:bodyPr/>
        <a:lstStyle/>
        <a:p>
          <a:endParaRPr lang="ru-RU"/>
        </a:p>
      </dgm:t>
    </dgm:pt>
    <dgm:pt modelId="{238CEE24-E45C-4153-8D3A-2E2303E75EBD}" type="pres">
      <dgm:prSet presAssocID="{9A71D8C0-73AB-4F7E-85CA-B87C82AE6367}" presName="descendantArrow" presStyleCnt="0"/>
      <dgm:spPr/>
    </dgm:pt>
    <dgm:pt modelId="{20B94E42-F735-402D-BA5A-65E810060FA0}" type="pres">
      <dgm:prSet presAssocID="{FEA5C160-F029-476F-A166-919B039AEB73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41B46-005D-4E39-BBBB-1EF66F58132A}" type="pres">
      <dgm:prSet presAssocID="{376B53C1-4AF7-4C11-B0F6-6A3A903E873A}" presName="sp" presStyleCnt="0"/>
      <dgm:spPr/>
    </dgm:pt>
    <dgm:pt modelId="{BA60DF66-94AF-43F6-9814-931D8DB8FF7A}" type="pres">
      <dgm:prSet presAssocID="{14668334-19F7-4830-AA1F-9D780F3C2F23}" presName="arrowAndChildren" presStyleCnt="0"/>
      <dgm:spPr/>
    </dgm:pt>
    <dgm:pt modelId="{79D01F84-3BDA-4C35-B50A-03C85EE5F2FD}" type="pres">
      <dgm:prSet presAssocID="{14668334-19F7-4830-AA1F-9D780F3C2F23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AE73D398-CF27-4A54-8C3C-5B410DF4F5CF}" type="pres">
      <dgm:prSet presAssocID="{14668334-19F7-4830-AA1F-9D780F3C2F23}" presName="arrow" presStyleLbl="node1" presStyleIdx="2" presStyleCnt="3"/>
      <dgm:spPr/>
      <dgm:t>
        <a:bodyPr/>
        <a:lstStyle/>
        <a:p>
          <a:endParaRPr lang="ru-RU"/>
        </a:p>
      </dgm:t>
    </dgm:pt>
    <dgm:pt modelId="{B4B41D9A-D6EF-4E09-877A-74BEF1B6816E}" type="pres">
      <dgm:prSet presAssocID="{14668334-19F7-4830-AA1F-9D780F3C2F23}" presName="descendantArrow" presStyleCnt="0"/>
      <dgm:spPr/>
    </dgm:pt>
    <dgm:pt modelId="{F7FEC7EB-EE71-4F7A-B14A-0C44A8E4728D}" type="pres">
      <dgm:prSet presAssocID="{9C4803CF-4642-4D83-8055-0D51A8625B81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D31733-5493-45B5-B82B-4474F37F6072}" type="presOf" srcId="{14668334-19F7-4830-AA1F-9D780F3C2F23}" destId="{79D01F84-3BDA-4C35-B50A-03C85EE5F2FD}" srcOrd="0" destOrd="0" presId="urn:microsoft.com/office/officeart/2005/8/layout/process4"/>
    <dgm:cxn modelId="{02527489-E30E-4F48-A16F-9689F5D59137}" srcId="{5068E796-86B4-442E-BDA1-E86A85265E0D}" destId="{9A71D8C0-73AB-4F7E-85CA-B87C82AE6367}" srcOrd="1" destOrd="0" parTransId="{EDA5EE25-58BA-499A-A3C9-4B03188EACD9}" sibTransId="{1C9895F9-2B96-4D28-95EA-4A6069D58042}"/>
    <dgm:cxn modelId="{D2EFD6D3-A47A-4E15-A490-2632021FE3AC}" type="presOf" srcId="{14668334-19F7-4830-AA1F-9D780F3C2F23}" destId="{AE73D398-CF27-4A54-8C3C-5B410DF4F5CF}" srcOrd="1" destOrd="0" presId="urn:microsoft.com/office/officeart/2005/8/layout/process4"/>
    <dgm:cxn modelId="{FFBADAE8-CE0B-4570-BA38-981EBAA7697C}" type="presOf" srcId="{9CE16A98-8A43-4EDE-8ABD-0F7FB0C3045A}" destId="{E5BF695C-ABA6-4CD0-9BC5-A607C5862190}" srcOrd="0" destOrd="0" presId="urn:microsoft.com/office/officeart/2005/8/layout/process4"/>
    <dgm:cxn modelId="{F7CF1378-BF4D-4CF7-B489-CC4752A14365}" srcId="{9A71D8C0-73AB-4F7E-85CA-B87C82AE6367}" destId="{FEA5C160-F029-476F-A166-919B039AEB73}" srcOrd="0" destOrd="0" parTransId="{0CE6F897-B8E2-4A03-A086-06F481F2A715}" sibTransId="{D01D1F60-A765-46F2-A49D-155888902B4A}"/>
    <dgm:cxn modelId="{657DD56B-B4BC-4231-9C7F-24FAE5B84F62}" srcId="{677AFF9A-E98E-4147-9188-870B30BA90EA}" destId="{9CE16A98-8A43-4EDE-8ABD-0F7FB0C3045A}" srcOrd="0" destOrd="0" parTransId="{99E558F5-98C4-4FD7-9217-6DE453EC4B1F}" sibTransId="{A87B77EA-F533-4E41-B0C2-6EF61C122EAA}"/>
    <dgm:cxn modelId="{0B374066-9544-4445-8A3A-7CA1980F0F79}" type="presOf" srcId="{677AFF9A-E98E-4147-9188-870B30BA90EA}" destId="{191D7ED1-66F0-445E-83EF-DFA52EF27977}" srcOrd="0" destOrd="0" presId="urn:microsoft.com/office/officeart/2005/8/layout/process4"/>
    <dgm:cxn modelId="{FA8A35F4-5FC2-488B-9358-6C8DDA3BC603}" type="presOf" srcId="{677AFF9A-E98E-4147-9188-870B30BA90EA}" destId="{506D35DF-C32E-4138-AF27-B815DFE6A637}" srcOrd="1" destOrd="0" presId="urn:microsoft.com/office/officeart/2005/8/layout/process4"/>
    <dgm:cxn modelId="{22FE7980-52C2-436B-B41F-2297F17DF9C8}" srcId="{5068E796-86B4-442E-BDA1-E86A85265E0D}" destId="{677AFF9A-E98E-4147-9188-870B30BA90EA}" srcOrd="2" destOrd="0" parTransId="{22BFDABE-3C7A-4308-894C-360A394A61DA}" sibTransId="{26419FC1-949B-428B-AA6B-02D14FDE2BD3}"/>
    <dgm:cxn modelId="{6F4D3573-46F3-4A07-90CD-C92CA9248348}" type="presOf" srcId="{9A71D8C0-73AB-4F7E-85CA-B87C82AE6367}" destId="{376581BD-F836-4909-B98C-CB7D318F93FD}" srcOrd="0" destOrd="0" presId="urn:microsoft.com/office/officeart/2005/8/layout/process4"/>
    <dgm:cxn modelId="{CCB09086-84F7-4285-9C76-32A0FCA984D0}" type="presOf" srcId="{9C4803CF-4642-4D83-8055-0D51A8625B81}" destId="{F7FEC7EB-EE71-4F7A-B14A-0C44A8E4728D}" srcOrd="0" destOrd="0" presId="urn:microsoft.com/office/officeart/2005/8/layout/process4"/>
    <dgm:cxn modelId="{55EA8559-D073-4C1F-BDA7-ED52ED801FC8}" srcId="{5068E796-86B4-442E-BDA1-E86A85265E0D}" destId="{14668334-19F7-4830-AA1F-9D780F3C2F23}" srcOrd="0" destOrd="0" parTransId="{35C11C51-1CAE-419A-8596-102220598AE5}" sibTransId="{376B53C1-4AF7-4C11-B0F6-6A3A903E873A}"/>
    <dgm:cxn modelId="{BE5CF251-794A-4C7E-933C-F994E179ED39}" type="presOf" srcId="{9A71D8C0-73AB-4F7E-85CA-B87C82AE6367}" destId="{C240805B-42E4-4779-8F35-25D95B677CFA}" srcOrd="1" destOrd="0" presId="urn:microsoft.com/office/officeart/2005/8/layout/process4"/>
    <dgm:cxn modelId="{ED16269D-28D9-44F8-8FD8-237A9ABB9DBE}" type="presOf" srcId="{FEA5C160-F029-476F-A166-919B039AEB73}" destId="{20B94E42-F735-402D-BA5A-65E810060FA0}" srcOrd="0" destOrd="0" presId="urn:microsoft.com/office/officeart/2005/8/layout/process4"/>
    <dgm:cxn modelId="{0C291BF0-50EE-421D-83E0-CCCCD4216584}" srcId="{14668334-19F7-4830-AA1F-9D780F3C2F23}" destId="{9C4803CF-4642-4D83-8055-0D51A8625B81}" srcOrd="0" destOrd="0" parTransId="{99D1665B-1909-438B-A78F-F3E9D0AA8C5A}" sibTransId="{ABEE2CE1-8D03-4029-9676-1BC4B6735B60}"/>
    <dgm:cxn modelId="{23D707A4-9EA3-4383-B072-16ECD150351F}" type="presOf" srcId="{5068E796-86B4-442E-BDA1-E86A85265E0D}" destId="{E81E6241-6447-4224-9CFA-95CF507FEC26}" srcOrd="0" destOrd="0" presId="urn:microsoft.com/office/officeart/2005/8/layout/process4"/>
    <dgm:cxn modelId="{8FC33A5B-47D7-4BB4-8CA5-EFF672D7B4ED}" type="presParOf" srcId="{E81E6241-6447-4224-9CFA-95CF507FEC26}" destId="{3AEE9CC7-B794-4626-AE73-EF8F27594E57}" srcOrd="0" destOrd="0" presId="urn:microsoft.com/office/officeart/2005/8/layout/process4"/>
    <dgm:cxn modelId="{6FC1E4E7-C271-42A7-BD83-87B02B2A9244}" type="presParOf" srcId="{3AEE9CC7-B794-4626-AE73-EF8F27594E57}" destId="{191D7ED1-66F0-445E-83EF-DFA52EF27977}" srcOrd="0" destOrd="0" presId="urn:microsoft.com/office/officeart/2005/8/layout/process4"/>
    <dgm:cxn modelId="{856E3089-676E-46BD-961C-F3C4103A318C}" type="presParOf" srcId="{3AEE9CC7-B794-4626-AE73-EF8F27594E57}" destId="{506D35DF-C32E-4138-AF27-B815DFE6A637}" srcOrd="1" destOrd="0" presId="urn:microsoft.com/office/officeart/2005/8/layout/process4"/>
    <dgm:cxn modelId="{7DC4249B-F68C-4E24-A1F2-28CEBFADEE2F}" type="presParOf" srcId="{3AEE9CC7-B794-4626-AE73-EF8F27594E57}" destId="{C3A1F4E4-A6B0-412A-B4D3-991AD0020CAB}" srcOrd="2" destOrd="0" presId="urn:microsoft.com/office/officeart/2005/8/layout/process4"/>
    <dgm:cxn modelId="{C1449A09-F0D1-46FF-8C1A-C90D36545CBE}" type="presParOf" srcId="{C3A1F4E4-A6B0-412A-B4D3-991AD0020CAB}" destId="{E5BF695C-ABA6-4CD0-9BC5-A607C5862190}" srcOrd="0" destOrd="0" presId="urn:microsoft.com/office/officeart/2005/8/layout/process4"/>
    <dgm:cxn modelId="{84E46171-D328-40DA-8BA8-A72146C7E220}" type="presParOf" srcId="{E81E6241-6447-4224-9CFA-95CF507FEC26}" destId="{7937AE2E-C5BD-40C4-8FF8-8CA1400C1F95}" srcOrd="1" destOrd="0" presId="urn:microsoft.com/office/officeart/2005/8/layout/process4"/>
    <dgm:cxn modelId="{AB5DB664-BF18-49D1-9BEF-B32DCC75FEE4}" type="presParOf" srcId="{E81E6241-6447-4224-9CFA-95CF507FEC26}" destId="{D44D61AB-6F20-4E6F-AADA-1C41D58F2A42}" srcOrd="2" destOrd="0" presId="urn:microsoft.com/office/officeart/2005/8/layout/process4"/>
    <dgm:cxn modelId="{B69F6F16-1DE9-4A2D-ADD2-EB496D1ECD24}" type="presParOf" srcId="{D44D61AB-6F20-4E6F-AADA-1C41D58F2A42}" destId="{376581BD-F836-4909-B98C-CB7D318F93FD}" srcOrd="0" destOrd="0" presId="urn:microsoft.com/office/officeart/2005/8/layout/process4"/>
    <dgm:cxn modelId="{42610C2F-D4B9-4D42-8756-E09087B03B40}" type="presParOf" srcId="{D44D61AB-6F20-4E6F-AADA-1C41D58F2A42}" destId="{C240805B-42E4-4779-8F35-25D95B677CFA}" srcOrd="1" destOrd="0" presId="urn:microsoft.com/office/officeart/2005/8/layout/process4"/>
    <dgm:cxn modelId="{0E24FCB8-9920-4B43-BDE6-BF577F6A8FDA}" type="presParOf" srcId="{D44D61AB-6F20-4E6F-AADA-1C41D58F2A42}" destId="{238CEE24-E45C-4153-8D3A-2E2303E75EBD}" srcOrd="2" destOrd="0" presId="urn:microsoft.com/office/officeart/2005/8/layout/process4"/>
    <dgm:cxn modelId="{56FEBBA8-4D71-4F05-990B-BABA3FBCAB00}" type="presParOf" srcId="{238CEE24-E45C-4153-8D3A-2E2303E75EBD}" destId="{20B94E42-F735-402D-BA5A-65E810060FA0}" srcOrd="0" destOrd="0" presId="urn:microsoft.com/office/officeart/2005/8/layout/process4"/>
    <dgm:cxn modelId="{49642A23-8E0C-4741-AA19-62C3FE30086A}" type="presParOf" srcId="{E81E6241-6447-4224-9CFA-95CF507FEC26}" destId="{CD941B46-005D-4E39-BBBB-1EF66F58132A}" srcOrd="3" destOrd="0" presId="urn:microsoft.com/office/officeart/2005/8/layout/process4"/>
    <dgm:cxn modelId="{34ACF34E-3083-4836-BFD7-8DFA5D2C5EC4}" type="presParOf" srcId="{E81E6241-6447-4224-9CFA-95CF507FEC26}" destId="{BA60DF66-94AF-43F6-9814-931D8DB8FF7A}" srcOrd="4" destOrd="0" presId="urn:microsoft.com/office/officeart/2005/8/layout/process4"/>
    <dgm:cxn modelId="{AC489FB2-F739-43BB-851A-C31D4195B3B6}" type="presParOf" srcId="{BA60DF66-94AF-43F6-9814-931D8DB8FF7A}" destId="{79D01F84-3BDA-4C35-B50A-03C85EE5F2FD}" srcOrd="0" destOrd="0" presId="urn:microsoft.com/office/officeart/2005/8/layout/process4"/>
    <dgm:cxn modelId="{3492F3BD-FC35-4C17-AAF9-5FCF6E2102F9}" type="presParOf" srcId="{BA60DF66-94AF-43F6-9814-931D8DB8FF7A}" destId="{AE73D398-CF27-4A54-8C3C-5B410DF4F5CF}" srcOrd="1" destOrd="0" presId="urn:microsoft.com/office/officeart/2005/8/layout/process4"/>
    <dgm:cxn modelId="{0A52C5F8-2C5D-4E74-A2EA-423F276428B0}" type="presParOf" srcId="{BA60DF66-94AF-43F6-9814-931D8DB8FF7A}" destId="{B4B41D9A-D6EF-4E09-877A-74BEF1B6816E}" srcOrd="2" destOrd="0" presId="urn:microsoft.com/office/officeart/2005/8/layout/process4"/>
    <dgm:cxn modelId="{607ECCBB-93FF-4B5B-A381-40B2B9D8AD2C}" type="presParOf" srcId="{B4B41D9A-D6EF-4E09-877A-74BEF1B6816E}" destId="{F7FEC7EB-EE71-4F7A-B14A-0C44A8E4728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068E796-86B4-442E-BDA1-E86A85265E0D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668334-19F7-4830-AA1F-9D780F3C2F23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Ипотека</a:t>
          </a:r>
          <a:endParaRPr lang="ru-RU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5C11C51-1CAE-419A-8596-102220598AE5}" type="parTrans" cxnId="{55EA8559-D073-4C1F-BDA7-ED52ED801FC8}">
      <dgm:prSet/>
      <dgm:spPr/>
      <dgm:t>
        <a:bodyPr/>
        <a:lstStyle/>
        <a:p>
          <a:endParaRPr lang="ru-RU"/>
        </a:p>
      </dgm:t>
    </dgm:pt>
    <dgm:pt modelId="{376B53C1-4AF7-4C11-B0F6-6A3A903E873A}" type="sibTrans" cxnId="{55EA8559-D073-4C1F-BDA7-ED52ED801FC8}">
      <dgm:prSet/>
      <dgm:spPr/>
      <dgm:t>
        <a:bodyPr/>
        <a:lstStyle/>
        <a:p>
          <a:endParaRPr lang="ru-RU"/>
        </a:p>
      </dgm:t>
    </dgm:pt>
    <dgm:pt modelId="{9C4803CF-4642-4D83-8055-0D51A8625B81}">
      <dgm:prSet phldrT="[Текст]" custT="1"/>
      <dgm:spPr/>
      <dgm:t>
        <a:bodyPr/>
        <a:lstStyle/>
        <a:p>
          <a:r>
            <a:rPr lang="ru-RU" sz="2400" dirty="0" smtClean="0"/>
            <a:t>20 лет * 12 = 240 ежемесячных платежей</a:t>
          </a:r>
          <a:endParaRPr lang="ru-RU" sz="2400" dirty="0"/>
        </a:p>
      </dgm:t>
    </dgm:pt>
    <dgm:pt modelId="{99D1665B-1909-438B-A78F-F3E9D0AA8C5A}" type="parTrans" cxnId="{0C291BF0-50EE-421D-83E0-CCCCD4216584}">
      <dgm:prSet/>
      <dgm:spPr/>
      <dgm:t>
        <a:bodyPr/>
        <a:lstStyle/>
        <a:p>
          <a:endParaRPr lang="ru-RU"/>
        </a:p>
      </dgm:t>
    </dgm:pt>
    <dgm:pt modelId="{ABEE2CE1-8D03-4029-9676-1BC4B6735B60}" type="sibTrans" cxnId="{0C291BF0-50EE-421D-83E0-CCCCD4216584}">
      <dgm:prSet/>
      <dgm:spPr/>
      <dgm:t>
        <a:bodyPr/>
        <a:lstStyle/>
        <a:p>
          <a:endParaRPr lang="ru-RU"/>
        </a:p>
      </dgm:t>
    </dgm:pt>
    <dgm:pt modelId="{9A71D8C0-73AB-4F7E-85CA-B87C82AE6367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100% + 260% = 360% = 3,6</a:t>
          </a:r>
          <a:endParaRPr lang="ru-RU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DA5EE25-58BA-499A-A3C9-4B03188EACD9}" type="parTrans" cxnId="{02527489-E30E-4F48-A16F-9689F5D59137}">
      <dgm:prSet/>
      <dgm:spPr/>
      <dgm:t>
        <a:bodyPr/>
        <a:lstStyle/>
        <a:p>
          <a:endParaRPr lang="ru-RU"/>
        </a:p>
      </dgm:t>
    </dgm:pt>
    <dgm:pt modelId="{1C9895F9-2B96-4D28-95EA-4A6069D58042}" type="sibTrans" cxnId="{02527489-E30E-4F48-A16F-9689F5D59137}">
      <dgm:prSet/>
      <dgm:spPr/>
      <dgm:t>
        <a:bodyPr/>
        <a:lstStyle/>
        <a:p>
          <a:endParaRPr lang="ru-RU"/>
        </a:p>
      </dgm:t>
    </dgm:pt>
    <dgm:pt modelId="{FEA5C160-F029-476F-A166-919B039AEB73}">
      <dgm:prSet phldrT="[Текст]"/>
      <dgm:spPr/>
      <dgm:t>
        <a:bodyPr/>
        <a:lstStyle/>
        <a:p>
          <a:r>
            <a:rPr lang="ru-RU" dirty="0" smtClean="0"/>
            <a:t>2 млн.руб. * 3,6=7,2 млн.руб.</a:t>
          </a:r>
          <a:endParaRPr lang="ru-RU" dirty="0"/>
        </a:p>
      </dgm:t>
    </dgm:pt>
    <dgm:pt modelId="{0CE6F897-B8E2-4A03-A086-06F481F2A715}" type="parTrans" cxnId="{F7CF1378-BF4D-4CF7-B489-CC4752A14365}">
      <dgm:prSet/>
      <dgm:spPr/>
      <dgm:t>
        <a:bodyPr/>
        <a:lstStyle/>
        <a:p>
          <a:endParaRPr lang="ru-RU"/>
        </a:p>
      </dgm:t>
    </dgm:pt>
    <dgm:pt modelId="{D01D1F60-A765-46F2-A49D-155888902B4A}" type="sibTrans" cxnId="{F7CF1378-BF4D-4CF7-B489-CC4752A14365}">
      <dgm:prSet/>
      <dgm:spPr/>
      <dgm:t>
        <a:bodyPr/>
        <a:lstStyle/>
        <a:p>
          <a:endParaRPr lang="ru-RU"/>
        </a:p>
      </dgm:t>
    </dgm:pt>
    <dgm:pt modelId="{677AFF9A-E98E-4147-9188-870B30BA90EA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7,2 млн.руб / 240 = 30тыс.руб.</a:t>
          </a:r>
          <a:endParaRPr lang="ru-RU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2BFDABE-3C7A-4308-894C-360A394A61DA}" type="parTrans" cxnId="{22FE7980-52C2-436B-B41F-2297F17DF9C8}">
      <dgm:prSet/>
      <dgm:spPr/>
      <dgm:t>
        <a:bodyPr/>
        <a:lstStyle/>
        <a:p>
          <a:endParaRPr lang="ru-RU"/>
        </a:p>
      </dgm:t>
    </dgm:pt>
    <dgm:pt modelId="{26419FC1-949B-428B-AA6B-02D14FDE2BD3}" type="sibTrans" cxnId="{22FE7980-52C2-436B-B41F-2297F17DF9C8}">
      <dgm:prSet/>
      <dgm:spPr/>
      <dgm:t>
        <a:bodyPr/>
        <a:lstStyle/>
        <a:p>
          <a:endParaRPr lang="ru-RU"/>
        </a:p>
      </dgm:t>
    </dgm:pt>
    <dgm:pt modelId="{9CE16A98-8A43-4EDE-8ABD-0F7FB0C3045A}">
      <dgm:prSet phldrT="[Текст]" custT="1"/>
      <dgm:spPr/>
      <dgm:t>
        <a:bodyPr/>
        <a:lstStyle/>
        <a:p>
          <a:r>
            <a:rPr lang="ru-RU" sz="2400" dirty="0" smtClean="0"/>
            <a:t>30 тыс.руб. – ежемесячный платеж</a:t>
          </a:r>
          <a:endParaRPr lang="ru-RU" sz="2400" dirty="0"/>
        </a:p>
      </dgm:t>
    </dgm:pt>
    <dgm:pt modelId="{99E558F5-98C4-4FD7-9217-6DE453EC4B1F}" type="parTrans" cxnId="{657DD56B-B4BC-4231-9C7F-24FAE5B84F62}">
      <dgm:prSet/>
      <dgm:spPr/>
      <dgm:t>
        <a:bodyPr/>
        <a:lstStyle/>
        <a:p>
          <a:endParaRPr lang="ru-RU"/>
        </a:p>
      </dgm:t>
    </dgm:pt>
    <dgm:pt modelId="{A87B77EA-F533-4E41-B0C2-6EF61C122EAA}" type="sibTrans" cxnId="{657DD56B-B4BC-4231-9C7F-24FAE5B84F62}">
      <dgm:prSet/>
      <dgm:spPr/>
      <dgm:t>
        <a:bodyPr/>
        <a:lstStyle/>
        <a:p>
          <a:endParaRPr lang="ru-RU"/>
        </a:p>
      </dgm:t>
    </dgm:pt>
    <dgm:pt modelId="{E81E6241-6447-4224-9CFA-95CF507FEC26}" type="pres">
      <dgm:prSet presAssocID="{5068E796-86B4-442E-BDA1-E86A85265E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EE9CC7-B794-4626-AE73-EF8F27594E57}" type="pres">
      <dgm:prSet presAssocID="{677AFF9A-E98E-4147-9188-870B30BA90EA}" presName="boxAndChildren" presStyleCnt="0"/>
      <dgm:spPr/>
    </dgm:pt>
    <dgm:pt modelId="{191D7ED1-66F0-445E-83EF-DFA52EF27977}" type="pres">
      <dgm:prSet presAssocID="{677AFF9A-E98E-4147-9188-870B30BA90EA}" presName="parentTextBox" presStyleLbl="node1" presStyleIdx="0" presStyleCnt="3"/>
      <dgm:spPr/>
      <dgm:t>
        <a:bodyPr/>
        <a:lstStyle/>
        <a:p>
          <a:endParaRPr lang="ru-RU"/>
        </a:p>
      </dgm:t>
    </dgm:pt>
    <dgm:pt modelId="{506D35DF-C32E-4138-AF27-B815DFE6A637}" type="pres">
      <dgm:prSet presAssocID="{677AFF9A-E98E-4147-9188-870B30BA90EA}" presName="entireBox" presStyleLbl="node1" presStyleIdx="0" presStyleCnt="3"/>
      <dgm:spPr/>
      <dgm:t>
        <a:bodyPr/>
        <a:lstStyle/>
        <a:p>
          <a:endParaRPr lang="ru-RU"/>
        </a:p>
      </dgm:t>
    </dgm:pt>
    <dgm:pt modelId="{C3A1F4E4-A6B0-412A-B4D3-991AD0020CAB}" type="pres">
      <dgm:prSet presAssocID="{677AFF9A-E98E-4147-9188-870B30BA90EA}" presName="descendantBox" presStyleCnt="0"/>
      <dgm:spPr/>
    </dgm:pt>
    <dgm:pt modelId="{E5BF695C-ABA6-4CD0-9BC5-A607C5862190}" type="pres">
      <dgm:prSet presAssocID="{9CE16A98-8A43-4EDE-8ABD-0F7FB0C3045A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7AE2E-C5BD-40C4-8FF8-8CA1400C1F95}" type="pres">
      <dgm:prSet presAssocID="{1C9895F9-2B96-4D28-95EA-4A6069D58042}" presName="sp" presStyleCnt="0"/>
      <dgm:spPr/>
    </dgm:pt>
    <dgm:pt modelId="{D44D61AB-6F20-4E6F-AADA-1C41D58F2A42}" type="pres">
      <dgm:prSet presAssocID="{9A71D8C0-73AB-4F7E-85CA-B87C82AE6367}" presName="arrowAndChildren" presStyleCnt="0"/>
      <dgm:spPr/>
    </dgm:pt>
    <dgm:pt modelId="{376581BD-F836-4909-B98C-CB7D318F93FD}" type="pres">
      <dgm:prSet presAssocID="{9A71D8C0-73AB-4F7E-85CA-B87C82AE6367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C240805B-42E4-4779-8F35-25D95B677CFA}" type="pres">
      <dgm:prSet presAssocID="{9A71D8C0-73AB-4F7E-85CA-B87C82AE6367}" presName="arrow" presStyleLbl="node1" presStyleIdx="1" presStyleCnt="3"/>
      <dgm:spPr/>
      <dgm:t>
        <a:bodyPr/>
        <a:lstStyle/>
        <a:p>
          <a:endParaRPr lang="ru-RU"/>
        </a:p>
      </dgm:t>
    </dgm:pt>
    <dgm:pt modelId="{238CEE24-E45C-4153-8D3A-2E2303E75EBD}" type="pres">
      <dgm:prSet presAssocID="{9A71D8C0-73AB-4F7E-85CA-B87C82AE6367}" presName="descendantArrow" presStyleCnt="0"/>
      <dgm:spPr/>
    </dgm:pt>
    <dgm:pt modelId="{20B94E42-F735-402D-BA5A-65E810060FA0}" type="pres">
      <dgm:prSet presAssocID="{FEA5C160-F029-476F-A166-919B039AEB73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41B46-005D-4E39-BBBB-1EF66F58132A}" type="pres">
      <dgm:prSet presAssocID="{376B53C1-4AF7-4C11-B0F6-6A3A903E873A}" presName="sp" presStyleCnt="0"/>
      <dgm:spPr/>
    </dgm:pt>
    <dgm:pt modelId="{BA60DF66-94AF-43F6-9814-931D8DB8FF7A}" type="pres">
      <dgm:prSet presAssocID="{14668334-19F7-4830-AA1F-9D780F3C2F23}" presName="arrowAndChildren" presStyleCnt="0"/>
      <dgm:spPr/>
    </dgm:pt>
    <dgm:pt modelId="{79D01F84-3BDA-4C35-B50A-03C85EE5F2FD}" type="pres">
      <dgm:prSet presAssocID="{14668334-19F7-4830-AA1F-9D780F3C2F23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AE73D398-CF27-4A54-8C3C-5B410DF4F5CF}" type="pres">
      <dgm:prSet presAssocID="{14668334-19F7-4830-AA1F-9D780F3C2F23}" presName="arrow" presStyleLbl="node1" presStyleIdx="2" presStyleCnt="3"/>
      <dgm:spPr/>
      <dgm:t>
        <a:bodyPr/>
        <a:lstStyle/>
        <a:p>
          <a:endParaRPr lang="ru-RU"/>
        </a:p>
      </dgm:t>
    </dgm:pt>
    <dgm:pt modelId="{B4B41D9A-D6EF-4E09-877A-74BEF1B6816E}" type="pres">
      <dgm:prSet presAssocID="{14668334-19F7-4830-AA1F-9D780F3C2F23}" presName="descendantArrow" presStyleCnt="0"/>
      <dgm:spPr/>
    </dgm:pt>
    <dgm:pt modelId="{F7FEC7EB-EE71-4F7A-B14A-0C44A8E4728D}" type="pres">
      <dgm:prSet presAssocID="{9C4803CF-4642-4D83-8055-0D51A8625B81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527489-E30E-4F48-A16F-9689F5D59137}" srcId="{5068E796-86B4-442E-BDA1-E86A85265E0D}" destId="{9A71D8C0-73AB-4F7E-85CA-B87C82AE6367}" srcOrd="1" destOrd="0" parTransId="{EDA5EE25-58BA-499A-A3C9-4B03188EACD9}" sibTransId="{1C9895F9-2B96-4D28-95EA-4A6069D58042}"/>
    <dgm:cxn modelId="{296C18CE-888A-4006-ADAC-83BDEBD476D9}" type="presOf" srcId="{14668334-19F7-4830-AA1F-9D780F3C2F23}" destId="{AE73D398-CF27-4A54-8C3C-5B410DF4F5CF}" srcOrd="1" destOrd="0" presId="urn:microsoft.com/office/officeart/2005/8/layout/process4"/>
    <dgm:cxn modelId="{8BAA3E2D-492F-48DA-BFE7-3265DA27338C}" type="presOf" srcId="{FEA5C160-F029-476F-A166-919B039AEB73}" destId="{20B94E42-F735-402D-BA5A-65E810060FA0}" srcOrd="0" destOrd="0" presId="urn:microsoft.com/office/officeart/2005/8/layout/process4"/>
    <dgm:cxn modelId="{194559ED-0F68-4ADA-8DFD-B88BBC5566D5}" type="presOf" srcId="{677AFF9A-E98E-4147-9188-870B30BA90EA}" destId="{191D7ED1-66F0-445E-83EF-DFA52EF27977}" srcOrd="0" destOrd="0" presId="urn:microsoft.com/office/officeart/2005/8/layout/process4"/>
    <dgm:cxn modelId="{F7CF1378-BF4D-4CF7-B489-CC4752A14365}" srcId="{9A71D8C0-73AB-4F7E-85CA-B87C82AE6367}" destId="{FEA5C160-F029-476F-A166-919B039AEB73}" srcOrd="0" destOrd="0" parTransId="{0CE6F897-B8E2-4A03-A086-06F481F2A715}" sibTransId="{D01D1F60-A765-46F2-A49D-155888902B4A}"/>
    <dgm:cxn modelId="{7F26EDBC-63CA-4821-A14D-7CDF017D7072}" type="presOf" srcId="{9A71D8C0-73AB-4F7E-85CA-B87C82AE6367}" destId="{376581BD-F836-4909-B98C-CB7D318F93FD}" srcOrd="0" destOrd="0" presId="urn:microsoft.com/office/officeart/2005/8/layout/process4"/>
    <dgm:cxn modelId="{28310A49-AC6A-493E-B7C0-E306C1A78699}" type="presOf" srcId="{5068E796-86B4-442E-BDA1-E86A85265E0D}" destId="{E81E6241-6447-4224-9CFA-95CF507FEC26}" srcOrd="0" destOrd="0" presId="urn:microsoft.com/office/officeart/2005/8/layout/process4"/>
    <dgm:cxn modelId="{657DD56B-B4BC-4231-9C7F-24FAE5B84F62}" srcId="{677AFF9A-E98E-4147-9188-870B30BA90EA}" destId="{9CE16A98-8A43-4EDE-8ABD-0F7FB0C3045A}" srcOrd="0" destOrd="0" parTransId="{99E558F5-98C4-4FD7-9217-6DE453EC4B1F}" sibTransId="{A87B77EA-F533-4E41-B0C2-6EF61C122EAA}"/>
    <dgm:cxn modelId="{65AF0D98-4144-448D-B446-05B56725B955}" type="presOf" srcId="{14668334-19F7-4830-AA1F-9D780F3C2F23}" destId="{79D01F84-3BDA-4C35-B50A-03C85EE5F2FD}" srcOrd="0" destOrd="0" presId="urn:microsoft.com/office/officeart/2005/8/layout/process4"/>
    <dgm:cxn modelId="{15E54539-6A04-4923-86F6-C1C18A696486}" type="presOf" srcId="{9A71D8C0-73AB-4F7E-85CA-B87C82AE6367}" destId="{C240805B-42E4-4779-8F35-25D95B677CFA}" srcOrd="1" destOrd="0" presId="urn:microsoft.com/office/officeart/2005/8/layout/process4"/>
    <dgm:cxn modelId="{22FE7980-52C2-436B-B41F-2297F17DF9C8}" srcId="{5068E796-86B4-442E-BDA1-E86A85265E0D}" destId="{677AFF9A-E98E-4147-9188-870B30BA90EA}" srcOrd="2" destOrd="0" parTransId="{22BFDABE-3C7A-4308-894C-360A394A61DA}" sibTransId="{26419FC1-949B-428B-AA6B-02D14FDE2BD3}"/>
    <dgm:cxn modelId="{CE745288-B28E-490F-BE09-273E5A376B20}" type="presOf" srcId="{9C4803CF-4642-4D83-8055-0D51A8625B81}" destId="{F7FEC7EB-EE71-4F7A-B14A-0C44A8E4728D}" srcOrd="0" destOrd="0" presId="urn:microsoft.com/office/officeart/2005/8/layout/process4"/>
    <dgm:cxn modelId="{55EA8559-D073-4C1F-BDA7-ED52ED801FC8}" srcId="{5068E796-86B4-442E-BDA1-E86A85265E0D}" destId="{14668334-19F7-4830-AA1F-9D780F3C2F23}" srcOrd="0" destOrd="0" parTransId="{35C11C51-1CAE-419A-8596-102220598AE5}" sibTransId="{376B53C1-4AF7-4C11-B0F6-6A3A903E873A}"/>
    <dgm:cxn modelId="{4046CFD2-E6BA-4978-8705-B8D4CE887A40}" type="presOf" srcId="{677AFF9A-E98E-4147-9188-870B30BA90EA}" destId="{506D35DF-C32E-4138-AF27-B815DFE6A637}" srcOrd="1" destOrd="0" presId="urn:microsoft.com/office/officeart/2005/8/layout/process4"/>
    <dgm:cxn modelId="{0C291BF0-50EE-421D-83E0-CCCCD4216584}" srcId="{14668334-19F7-4830-AA1F-9D780F3C2F23}" destId="{9C4803CF-4642-4D83-8055-0D51A8625B81}" srcOrd="0" destOrd="0" parTransId="{99D1665B-1909-438B-A78F-F3E9D0AA8C5A}" sibTransId="{ABEE2CE1-8D03-4029-9676-1BC4B6735B60}"/>
    <dgm:cxn modelId="{2762619A-D4E5-4279-AD7E-023F0ED5B1E3}" type="presOf" srcId="{9CE16A98-8A43-4EDE-8ABD-0F7FB0C3045A}" destId="{E5BF695C-ABA6-4CD0-9BC5-A607C5862190}" srcOrd="0" destOrd="0" presId="urn:microsoft.com/office/officeart/2005/8/layout/process4"/>
    <dgm:cxn modelId="{D07AC8CC-312B-4E5A-A24C-C24CE26CCC7C}" type="presParOf" srcId="{E81E6241-6447-4224-9CFA-95CF507FEC26}" destId="{3AEE9CC7-B794-4626-AE73-EF8F27594E57}" srcOrd="0" destOrd="0" presId="urn:microsoft.com/office/officeart/2005/8/layout/process4"/>
    <dgm:cxn modelId="{49338C72-D19A-4E14-8415-BE64D45AAD8E}" type="presParOf" srcId="{3AEE9CC7-B794-4626-AE73-EF8F27594E57}" destId="{191D7ED1-66F0-445E-83EF-DFA52EF27977}" srcOrd="0" destOrd="0" presId="urn:microsoft.com/office/officeart/2005/8/layout/process4"/>
    <dgm:cxn modelId="{A8C0280A-12A9-41AF-A779-6C3A3FEF3159}" type="presParOf" srcId="{3AEE9CC7-B794-4626-AE73-EF8F27594E57}" destId="{506D35DF-C32E-4138-AF27-B815DFE6A637}" srcOrd="1" destOrd="0" presId="urn:microsoft.com/office/officeart/2005/8/layout/process4"/>
    <dgm:cxn modelId="{53DF56C5-037F-46C3-967A-92ECDEC5BBA5}" type="presParOf" srcId="{3AEE9CC7-B794-4626-AE73-EF8F27594E57}" destId="{C3A1F4E4-A6B0-412A-B4D3-991AD0020CAB}" srcOrd="2" destOrd="0" presId="urn:microsoft.com/office/officeart/2005/8/layout/process4"/>
    <dgm:cxn modelId="{FF451024-50E5-47C8-A8B7-04045FD111F9}" type="presParOf" srcId="{C3A1F4E4-A6B0-412A-B4D3-991AD0020CAB}" destId="{E5BF695C-ABA6-4CD0-9BC5-A607C5862190}" srcOrd="0" destOrd="0" presId="urn:microsoft.com/office/officeart/2005/8/layout/process4"/>
    <dgm:cxn modelId="{76E5B162-BD44-4633-BA28-14EB24C1B568}" type="presParOf" srcId="{E81E6241-6447-4224-9CFA-95CF507FEC26}" destId="{7937AE2E-C5BD-40C4-8FF8-8CA1400C1F95}" srcOrd="1" destOrd="0" presId="urn:microsoft.com/office/officeart/2005/8/layout/process4"/>
    <dgm:cxn modelId="{A7E0B3B4-B2DC-49D5-B62E-9744DCE47010}" type="presParOf" srcId="{E81E6241-6447-4224-9CFA-95CF507FEC26}" destId="{D44D61AB-6F20-4E6F-AADA-1C41D58F2A42}" srcOrd="2" destOrd="0" presId="urn:microsoft.com/office/officeart/2005/8/layout/process4"/>
    <dgm:cxn modelId="{93DEEF9B-0D28-4332-8036-075D29555475}" type="presParOf" srcId="{D44D61AB-6F20-4E6F-AADA-1C41D58F2A42}" destId="{376581BD-F836-4909-B98C-CB7D318F93FD}" srcOrd="0" destOrd="0" presId="urn:microsoft.com/office/officeart/2005/8/layout/process4"/>
    <dgm:cxn modelId="{ABA9831B-E34A-4E26-A0FD-B346CBDFD008}" type="presParOf" srcId="{D44D61AB-6F20-4E6F-AADA-1C41D58F2A42}" destId="{C240805B-42E4-4779-8F35-25D95B677CFA}" srcOrd="1" destOrd="0" presId="urn:microsoft.com/office/officeart/2005/8/layout/process4"/>
    <dgm:cxn modelId="{C80285E0-1804-40BC-8669-A2347898203D}" type="presParOf" srcId="{D44D61AB-6F20-4E6F-AADA-1C41D58F2A42}" destId="{238CEE24-E45C-4153-8D3A-2E2303E75EBD}" srcOrd="2" destOrd="0" presId="urn:microsoft.com/office/officeart/2005/8/layout/process4"/>
    <dgm:cxn modelId="{216CFC21-3EB2-46A3-9772-115B01B8DC5D}" type="presParOf" srcId="{238CEE24-E45C-4153-8D3A-2E2303E75EBD}" destId="{20B94E42-F735-402D-BA5A-65E810060FA0}" srcOrd="0" destOrd="0" presId="urn:microsoft.com/office/officeart/2005/8/layout/process4"/>
    <dgm:cxn modelId="{15E5EBA1-53E2-4693-BE37-FA97603525DE}" type="presParOf" srcId="{E81E6241-6447-4224-9CFA-95CF507FEC26}" destId="{CD941B46-005D-4E39-BBBB-1EF66F58132A}" srcOrd="3" destOrd="0" presId="urn:microsoft.com/office/officeart/2005/8/layout/process4"/>
    <dgm:cxn modelId="{A61BB553-957E-4E30-8240-7B7871180DBC}" type="presParOf" srcId="{E81E6241-6447-4224-9CFA-95CF507FEC26}" destId="{BA60DF66-94AF-43F6-9814-931D8DB8FF7A}" srcOrd="4" destOrd="0" presId="urn:microsoft.com/office/officeart/2005/8/layout/process4"/>
    <dgm:cxn modelId="{210912FA-C271-471E-8DE8-084A8483C52C}" type="presParOf" srcId="{BA60DF66-94AF-43F6-9814-931D8DB8FF7A}" destId="{79D01F84-3BDA-4C35-B50A-03C85EE5F2FD}" srcOrd="0" destOrd="0" presId="urn:microsoft.com/office/officeart/2005/8/layout/process4"/>
    <dgm:cxn modelId="{E4F7EA63-E071-4F5D-A981-26286B83851E}" type="presParOf" srcId="{BA60DF66-94AF-43F6-9814-931D8DB8FF7A}" destId="{AE73D398-CF27-4A54-8C3C-5B410DF4F5CF}" srcOrd="1" destOrd="0" presId="urn:microsoft.com/office/officeart/2005/8/layout/process4"/>
    <dgm:cxn modelId="{2909DA62-24DD-4853-BEB7-D389540E1FD3}" type="presParOf" srcId="{BA60DF66-94AF-43F6-9814-931D8DB8FF7A}" destId="{B4B41D9A-D6EF-4E09-877A-74BEF1B6816E}" srcOrd="2" destOrd="0" presId="urn:microsoft.com/office/officeart/2005/8/layout/process4"/>
    <dgm:cxn modelId="{1F17BC02-5673-463D-9CF2-3088B245C847}" type="presParOf" srcId="{B4B41D9A-D6EF-4E09-877A-74BEF1B6816E}" destId="{F7FEC7EB-EE71-4F7A-B14A-0C44A8E4728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068E796-86B4-442E-BDA1-E86A85265E0D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668334-19F7-4830-AA1F-9D780F3C2F23}">
      <dgm:prSet phldrT="[Текст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Аренда + накопления</a:t>
          </a:r>
          <a:endParaRPr lang="ru-RU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5C11C51-1CAE-419A-8596-102220598AE5}" type="parTrans" cxnId="{55EA8559-D073-4C1F-BDA7-ED52ED801FC8}">
      <dgm:prSet/>
      <dgm:spPr/>
      <dgm:t>
        <a:bodyPr/>
        <a:lstStyle/>
        <a:p>
          <a:endParaRPr lang="ru-RU"/>
        </a:p>
      </dgm:t>
    </dgm:pt>
    <dgm:pt modelId="{376B53C1-4AF7-4C11-B0F6-6A3A903E873A}" type="sibTrans" cxnId="{55EA8559-D073-4C1F-BDA7-ED52ED801FC8}">
      <dgm:prSet/>
      <dgm:spPr/>
      <dgm:t>
        <a:bodyPr/>
        <a:lstStyle/>
        <a:p>
          <a:endParaRPr lang="ru-RU"/>
        </a:p>
      </dgm:t>
    </dgm:pt>
    <dgm:pt modelId="{9C4803CF-4642-4D83-8055-0D51A8625B81}">
      <dgm:prSet phldrT="[Текст]"/>
      <dgm:spPr/>
      <dgm:t>
        <a:bodyPr/>
        <a:lstStyle/>
        <a:p>
          <a:r>
            <a:rPr lang="ru-RU" dirty="0" smtClean="0"/>
            <a:t>30 тыс.руб. - 14 тыс.руб. = 16 тыс.руб.</a:t>
          </a:r>
          <a:endParaRPr lang="ru-RU" dirty="0"/>
        </a:p>
      </dgm:t>
    </dgm:pt>
    <dgm:pt modelId="{99D1665B-1909-438B-A78F-F3E9D0AA8C5A}" type="parTrans" cxnId="{0C291BF0-50EE-421D-83E0-CCCCD4216584}">
      <dgm:prSet/>
      <dgm:spPr/>
      <dgm:t>
        <a:bodyPr/>
        <a:lstStyle/>
        <a:p>
          <a:endParaRPr lang="ru-RU"/>
        </a:p>
      </dgm:t>
    </dgm:pt>
    <dgm:pt modelId="{ABEE2CE1-8D03-4029-9676-1BC4B6735B60}" type="sibTrans" cxnId="{0C291BF0-50EE-421D-83E0-CCCCD4216584}">
      <dgm:prSet/>
      <dgm:spPr/>
      <dgm:t>
        <a:bodyPr/>
        <a:lstStyle/>
        <a:p>
          <a:endParaRPr lang="ru-RU"/>
        </a:p>
      </dgm:t>
    </dgm:pt>
    <dgm:pt modelId="{E81E6241-6447-4224-9CFA-95CF507FEC26}" type="pres">
      <dgm:prSet presAssocID="{5068E796-86B4-442E-BDA1-E86A85265E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C05846-2ECF-429E-B55A-BEC91CD51EAD}" type="pres">
      <dgm:prSet presAssocID="{14668334-19F7-4830-AA1F-9D780F3C2F23}" presName="boxAndChildren" presStyleCnt="0"/>
      <dgm:spPr/>
    </dgm:pt>
    <dgm:pt modelId="{AC0C636E-5C9A-46E5-9A9B-BA40AF129110}" type="pres">
      <dgm:prSet presAssocID="{14668334-19F7-4830-AA1F-9D780F3C2F23}" presName="parentTextBox" presStyleLbl="node1" presStyleIdx="0" presStyleCnt="1"/>
      <dgm:spPr/>
      <dgm:t>
        <a:bodyPr/>
        <a:lstStyle/>
        <a:p>
          <a:endParaRPr lang="ru-RU"/>
        </a:p>
      </dgm:t>
    </dgm:pt>
    <dgm:pt modelId="{09211A6C-D58D-470B-AEBF-60B632BC09F9}" type="pres">
      <dgm:prSet presAssocID="{14668334-19F7-4830-AA1F-9D780F3C2F23}" presName="entireBox" presStyleLbl="node1" presStyleIdx="0" presStyleCnt="1"/>
      <dgm:spPr/>
      <dgm:t>
        <a:bodyPr/>
        <a:lstStyle/>
        <a:p>
          <a:endParaRPr lang="ru-RU"/>
        </a:p>
      </dgm:t>
    </dgm:pt>
    <dgm:pt modelId="{A595ED35-BDEF-4EDC-A867-874FAD307C92}" type="pres">
      <dgm:prSet presAssocID="{14668334-19F7-4830-AA1F-9D780F3C2F23}" presName="descendantBox" presStyleCnt="0"/>
      <dgm:spPr/>
    </dgm:pt>
    <dgm:pt modelId="{D6190E7F-23D9-4DD7-8305-069F0A14BBF4}" type="pres">
      <dgm:prSet presAssocID="{9C4803CF-4642-4D83-8055-0D51A8625B81}" presName="childTextBox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CC5ADE-EFA3-4622-81EC-55C50899E827}" type="presOf" srcId="{9C4803CF-4642-4D83-8055-0D51A8625B81}" destId="{D6190E7F-23D9-4DD7-8305-069F0A14BBF4}" srcOrd="0" destOrd="0" presId="urn:microsoft.com/office/officeart/2005/8/layout/process4"/>
    <dgm:cxn modelId="{0C291BF0-50EE-421D-83E0-CCCCD4216584}" srcId="{14668334-19F7-4830-AA1F-9D780F3C2F23}" destId="{9C4803CF-4642-4D83-8055-0D51A8625B81}" srcOrd="0" destOrd="0" parTransId="{99D1665B-1909-438B-A78F-F3E9D0AA8C5A}" sibTransId="{ABEE2CE1-8D03-4029-9676-1BC4B6735B60}"/>
    <dgm:cxn modelId="{F3756A98-0CF8-4A54-88D8-DB6B06004516}" type="presOf" srcId="{14668334-19F7-4830-AA1F-9D780F3C2F23}" destId="{AC0C636E-5C9A-46E5-9A9B-BA40AF129110}" srcOrd="0" destOrd="0" presId="urn:microsoft.com/office/officeart/2005/8/layout/process4"/>
    <dgm:cxn modelId="{14524179-4FEE-4BA4-9D57-5D385AFC0552}" type="presOf" srcId="{14668334-19F7-4830-AA1F-9D780F3C2F23}" destId="{09211A6C-D58D-470B-AEBF-60B632BC09F9}" srcOrd="1" destOrd="0" presId="urn:microsoft.com/office/officeart/2005/8/layout/process4"/>
    <dgm:cxn modelId="{55EA8559-D073-4C1F-BDA7-ED52ED801FC8}" srcId="{5068E796-86B4-442E-BDA1-E86A85265E0D}" destId="{14668334-19F7-4830-AA1F-9D780F3C2F23}" srcOrd="0" destOrd="0" parTransId="{35C11C51-1CAE-419A-8596-102220598AE5}" sibTransId="{376B53C1-4AF7-4C11-B0F6-6A3A903E873A}"/>
    <dgm:cxn modelId="{8DCC96DC-1D78-4E86-90AB-36690FD91203}" type="presOf" srcId="{5068E796-86B4-442E-BDA1-E86A85265E0D}" destId="{E81E6241-6447-4224-9CFA-95CF507FEC26}" srcOrd="0" destOrd="0" presId="urn:microsoft.com/office/officeart/2005/8/layout/process4"/>
    <dgm:cxn modelId="{1B27B49B-4790-43BA-8EB2-1A90C498562B}" type="presParOf" srcId="{E81E6241-6447-4224-9CFA-95CF507FEC26}" destId="{85C05846-2ECF-429E-B55A-BEC91CD51EAD}" srcOrd="0" destOrd="0" presId="urn:microsoft.com/office/officeart/2005/8/layout/process4"/>
    <dgm:cxn modelId="{781F33E4-6C2C-4D50-84EA-9BC0A3621D6E}" type="presParOf" srcId="{85C05846-2ECF-429E-B55A-BEC91CD51EAD}" destId="{AC0C636E-5C9A-46E5-9A9B-BA40AF129110}" srcOrd="0" destOrd="0" presId="urn:microsoft.com/office/officeart/2005/8/layout/process4"/>
    <dgm:cxn modelId="{9D4A219A-EE83-4391-92B4-6D9AC1FA234A}" type="presParOf" srcId="{85C05846-2ECF-429E-B55A-BEC91CD51EAD}" destId="{09211A6C-D58D-470B-AEBF-60B632BC09F9}" srcOrd="1" destOrd="0" presId="urn:microsoft.com/office/officeart/2005/8/layout/process4"/>
    <dgm:cxn modelId="{C2A2474E-79A5-4D3A-9052-95A974FF30BF}" type="presParOf" srcId="{85C05846-2ECF-429E-B55A-BEC91CD51EAD}" destId="{A595ED35-BDEF-4EDC-A867-874FAD307C92}" srcOrd="2" destOrd="0" presId="urn:microsoft.com/office/officeart/2005/8/layout/process4"/>
    <dgm:cxn modelId="{ED3F4FAC-1817-461C-A595-E93DCFF6C494}" type="presParOf" srcId="{A595ED35-BDEF-4EDC-A867-874FAD307C92}" destId="{D6190E7F-23D9-4DD7-8305-069F0A14BBF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068E796-86B4-442E-BDA1-E86A85265E0D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668334-19F7-4830-AA1F-9D780F3C2F23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Ипотека</a:t>
          </a:r>
          <a:endParaRPr lang="ru-RU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5C11C51-1CAE-419A-8596-102220598AE5}" type="parTrans" cxnId="{55EA8559-D073-4C1F-BDA7-ED52ED801FC8}">
      <dgm:prSet/>
      <dgm:spPr/>
      <dgm:t>
        <a:bodyPr/>
        <a:lstStyle/>
        <a:p>
          <a:endParaRPr lang="ru-RU"/>
        </a:p>
      </dgm:t>
    </dgm:pt>
    <dgm:pt modelId="{376B53C1-4AF7-4C11-B0F6-6A3A903E873A}" type="sibTrans" cxnId="{55EA8559-D073-4C1F-BDA7-ED52ED801FC8}">
      <dgm:prSet/>
      <dgm:spPr/>
      <dgm:t>
        <a:bodyPr/>
        <a:lstStyle/>
        <a:p>
          <a:endParaRPr lang="ru-RU"/>
        </a:p>
      </dgm:t>
    </dgm:pt>
    <dgm:pt modelId="{9C4803CF-4642-4D83-8055-0D51A8625B81}">
      <dgm:prSet phldrT="[Текст]" custT="1"/>
      <dgm:spPr/>
      <dgm:t>
        <a:bodyPr/>
        <a:lstStyle/>
        <a:p>
          <a:r>
            <a:rPr lang="ru-RU" sz="2400" dirty="0" smtClean="0"/>
            <a:t>20 лет * 12 = 240 ежемесячных платежей</a:t>
          </a:r>
          <a:endParaRPr lang="ru-RU" sz="2400" dirty="0"/>
        </a:p>
      </dgm:t>
    </dgm:pt>
    <dgm:pt modelId="{99D1665B-1909-438B-A78F-F3E9D0AA8C5A}" type="parTrans" cxnId="{0C291BF0-50EE-421D-83E0-CCCCD4216584}">
      <dgm:prSet/>
      <dgm:spPr/>
      <dgm:t>
        <a:bodyPr/>
        <a:lstStyle/>
        <a:p>
          <a:endParaRPr lang="ru-RU"/>
        </a:p>
      </dgm:t>
    </dgm:pt>
    <dgm:pt modelId="{ABEE2CE1-8D03-4029-9676-1BC4B6735B60}" type="sibTrans" cxnId="{0C291BF0-50EE-421D-83E0-CCCCD4216584}">
      <dgm:prSet/>
      <dgm:spPr/>
      <dgm:t>
        <a:bodyPr/>
        <a:lstStyle/>
        <a:p>
          <a:endParaRPr lang="ru-RU"/>
        </a:p>
      </dgm:t>
    </dgm:pt>
    <dgm:pt modelId="{9A71D8C0-73AB-4F7E-85CA-B87C82AE6367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100% + 260% = 360% = 3,6</a:t>
          </a:r>
          <a:endParaRPr lang="ru-RU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DA5EE25-58BA-499A-A3C9-4B03188EACD9}" type="parTrans" cxnId="{02527489-E30E-4F48-A16F-9689F5D59137}">
      <dgm:prSet/>
      <dgm:spPr/>
      <dgm:t>
        <a:bodyPr/>
        <a:lstStyle/>
        <a:p>
          <a:endParaRPr lang="ru-RU"/>
        </a:p>
      </dgm:t>
    </dgm:pt>
    <dgm:pt modelId="{1C9895F9-2B96-4D28-95EA-4A6069D58042}" type="sibTrans" cxnId="{02527489-E30E-4F48-A16F-9689F5D59137}">
      <dgm:prSet/>
      <dgm:spPr/>
      <dgm:t>
        <a:bodyPr/>
        <a:lstStyle/>
        <a:p>
          <a:endParaRPr lang="ru-RU"/>
        </a:p>
      </dgm:t>
    </dgm:pt>
    <dgm:pt modelId="{FEA5C160-F029-476F-A166-919B039AEB73}">
      <dgm:prSet phldrT="[Текст]"/>
      <dgm:spPr/>
      <dgm:t>
        <a:bodyPr/>
        <a:lstStyle/>
        <a:p>
          <a:r>
            <a:rPr lang="ru-RU" dirty="0" smtClean="0"/>
            <a:t>2 млн.руб. * 3,6=7,2 млн.руб.</a:t>
          </a:r>
          <a:endParaRPr lang="ru-RU" dirty="0"/>
        </a:p>
      </dgm:t>
    </dgm:pt>
    <dgm:pt modelId="{0CE6F897-B8E2-4A03-A086-06F481F2A715}" type="parTrans" cxnId="{F7CF1378-BF4D-4CF7-B489-CC4752A14365}">
      <dgm:prSet/>
      <dgm:spPr/>
      <dgm:t>
        <a:bodyPr/>
        <a:lstStyle/>
        <a:p>
          <a:endParaRPr lang="ru-RU"/>
        </a:p>
      </dgm:t>
    </dgm:pt>
    <dgm:pt modelId="{D01D1F60-A765-46F2-A49D-155888902B4A}" type="sibTrans" cxnId="{F7CF1378-BF4D-4CF7-B489-CC4752A14365}">
      <dgm:prSet/>
      <dgm:spPr/>
      <dgm:t>
        <a:bodyPr/>
        <a:lstStyle/>
        <a:p>
          <a:endParaRPr lang="ru-RU"/>
        </a:p>
      </dgm:t>
    </dgm:pt>
    <dgm:pt modelId="{677AFF9A-E98E-4147-9188-870B30BA90EA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7,2 млн.руб / 240 = 30тыс.руб.</a:t>
          </a:r>
          <a:endParaRPr lang="ru-RU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2BFDABE-3C7A-4308-894C-360A394A61DA}" type="parTrans" cxnId="{22FE7980-52C2-436B-B41F-2297F17DF9C8}">
      <dgm:prSet/>
      <dgm:spPr/>
      <dgm:t>
        <a:bodyPr/>
        <a:lstStyle/>
        <a:p>
          <a:endParaRPr lang="ru-RU"/>
        </a:p>
      </dgm:t>
    </dgm:pt>
    <dgm:pt modelId="{26419FC1-949B-428B-AA6B-02D14FDE2BD3}" type="sibTrans" cxnId="{22FE7980-52C2-436B-B41F-2297F17DF9C8}">
      <dgm:prSet/>
      <dgm:spPr/>
      <dgm:t>
        <a:bodyPr/>
        <a:lstStyle/>
        <a:p>
          <a:endParaRPr lang="ru-RU"/>
        </a:p>
      </dgm:t>
    </dgm:pt>
    <dgm:pt modelId="{9CE16A98-8A43-4EDE-8ABD-0F7FB0C3045A}">
      <dgm:prSet phldrT="[Текст]" custT="1"/>
      <dgm:spPr/>
      <dgm:t>
        <a:bodyPr/>
        <a:lstStyle/>
        <a:p>
          <a:r>
            <a:rPr lang="ru-RU" sz="2400" dirty="0" smtClean="0"/>
            <a:t>30 тыс.руб. – ежемесячный платеж</a:t>
          </a:r>
          <a:endParaRPr lang="ru-RU" sz="2400" dirty="0"/>
        </a:p>
      </dgm:t>
    </dgm:pt>
    <dgm:pt modelId="{99E558F5-98C4-4FD7-9217-6DE453EC4B1F}" type="parTrans" cxnId="{657DD56B-B4BC-4231-9C7F-24FAE5B84F62}">
      <dgm:prSet/>
      <dgm:spPr/>
      <dgm:t>
        <a:bodyPr/>
        <a:lstStyle/>
        <a:p>
          <a:endParaRPr lang="ru-RU"/>
        </a:p>
      </dgm:t>
    </dgm:pt>
    <dgm:pt modelId="{A87B77EA-F533-4E41-B0C2-6EF61C122EAA}" type="sibTrans" cxnId="{657DD56B-B4BC-4231-9C7F-24FAE5B84F62}">
      <dgm:prSet/>
      <dgm:spPr/>
      <dgm:t>
        <a:bodyPr/>
        <a:lstStyle/>
        <a:p>
          <a:endParaRPr lang="ru-RU"/>
        </a:p>
      </dgm:t>
    </dgm:pt>
    <dgm:pt modelId="{E81E6241-6447-4224-9CFA-95CF507FEC26}" type="pres">
      <dgm:prSet presAssocID="{5068E796-86B4-442E-BDA1-E86A85265E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EE9CC7-B794-4626-AE73-EF8F27594E57}" type="pres">
      <dgm:prSet presAssocID="{677AFF9A-E98E-4147-9188-870B30BA90EA}" presName="boxAndChildren" presStyleCnt="0"/>
      <dgm:spPr/>
    </dgm:pt>
    <dgm:pt modelId="{191D7ED1-66F0-445E-83EF-DFA52EF27977}" type="pres">
      <dgm:prSet presAssocID="{677AFF9A-E98E-4147-9188-870B30BA90EA}" presName="parentTextBox" presStyleLbl="node1" presStyleIdx="0" presStyleCnt="3"/>
      <dgm:spPr/>
      <dgm:t>
        <a:bodyPr/>
        <a:lstStyle/>
        <a:p>
          <a:endParaRPr lang="ru-RU"/>
        </a:p>
      </dgm:t>
    </dgm:pt>
    <dgm:pt modelId="{506D35DF-C32E-4138-AF27-B815DFE6A637}" type="pres">
      <dgm:prSet presAssocID="{677AFF9A-E98E-4147-9188-870B30BA90EA}" presName="entireBox" presStyleLbl="node1" presStyleIdx="0" presStyleCnt="3"/>
      <dgm:spPr/>
      <dgm:t>
        <a:bodyPr/>
        <a:lstStyle/>
        <a:p>
          <a:endParaRPr lang="ru-RU"/>
        </a:p>
      </dgm:t>
    </dgm:pt>
    <dgm:pt modelId="{C3A1F4E4-A6B0-412A-B4D3-991AD0020CAB}" type="pres">
      <dgm:prSet presAssocID="{677AFF9A-E98E-4147-9188-870B30BA90EA}" presName="descendantBox" presStyleCnt="0"/>
      <dgm:spPr/>
    </dgm:pt>
    <dgm:pt modelId="{E5BF695C-ABA6-4CD0-9BC5-A607C5862190}" type="pres">
      <dgm:prSet presAssocID="{9CE16A98-8A43-4EDE-8ABD-0F7FB0C3045A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7AE2E-C5BD-40C4-8FF8-8CA1400C1F95}" type="pres">
      <dgm:prSet presAssocID="{1C9895F9-2B96-4D28-95EA-4A6069D58042}" presName="sp" presStyleCnt="0"/>
      <dgm:spPr/>
    </dgm:pt>
    <dgm:pt modelId="{D44D61AB-6F20-4E6F-AADA-1C41D58F2A42}" type="pres">
      <dgm:prSet presAssocID="{9A71D8C0-73AB-4F7E-85CA-B87C82AE6367}" presName="arrowAndChildren" presStyleCnt="0"/>
      <dgm:spPr/>
    </dgm:pt>
    <dgm:pt modelId="{376581BD-F836-4909-B98C-CB7D318F93FD}" type="pres">
      <dgm:prSet presAssocID="{9A71D8C0-73AB-4F7E-85CA-B87C82AE6367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C240805B-42E4-4779-8F35-25D95B677CFA}" type="pres">
      <dgm:prSet presAssocID="{9A71D8C0-73AB-4F7E-85CA-B87C82AE6367}" presName="arrow" presStyleLbl="node1" presStyleIdx="1" presStyleCnt="3"/>
      <dgm:spPr/>
      <dgm:t>
        <a:bodyPr/>
        <a:lstStyle/>
        <a:p>
          <a:endParaRPr lang="ru-RU"/>
        </a:p>
      </dgm:t>
    </dgm:pt>
    <dgm:pt modelId="{238CEE24-E45C-4153-8D3A-2E2303E75EBD}" type="pres">
      <dgm:prSet presAssocID="{9A71D8C0-73AB-4F7E-85CA-B87C82AE6367}" presName="descendantArrow" presStyleCnt="0"/>
      <dgm:spPr/>
    </dgm:pt>
    <dgm:pt modelId="{20B94E42-F735-402D-BA5A-65E810060FA0}" type="pres">
      <dgm:prSet presAssocID="{FEA5C160-F029-476F-A166-919B039AEB73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41B46-005D-4E39-BBBB-1EF66F58132A}" type="pres">
      <dgm:prSet presAssocID="{376B53C1-4AF7-4C11-B0F6-6A3A903E873A}" presName="sp" presStyleCnt="0"/>
      <dgm:spPr/>
    </dgm:pt>
    <dgm:pt modelId="{BA60DF66-94AF-43F6-9814-931D8DB8FF7A}" type="pres">
      <dgm:prSet presAssocID="{14668334-19F7-4830-AA1F-9D780F3C2F23}" presName="arrowAndChildren" presStyleCnt="0"/>
      <dgm:spPr/>
    </dgm:pt>
    <dgm:pt modelId="{79D01F84-3BDA-4C35-B50A-03C85EE5F2FD}" type="pres">
      <dgm:prSet presAssocID="{14668334-19F7-4830-AA1F-9D780F3C2F23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AE73D398-CF27-4A54-8C3C-5B410DF4F5CF}" type="pres">
      <dgm:prSet presAssocID="{14668334-19F7-4830-AA1F-9D780F3C2F23}" presName="arrow" presStyleLbl="node1" presStyleIdx="2" presStyleCnt="3"/>
      <dgm:spPr/>
      <dgm:t>
        <a:bodyPr/>
        <a:lstStyle/>
        <a:p>
          <a:endParaRPr lang="ru-RU"/>
        </a:p>
      </dgm:t>
    </dgm:pt>
    <dgm:pt modelId="{B4B41D9A-D6EF-4E09-877A-74BEF1B6816E}" type="pres">
      <dgm:prSet presAssocID="{14668334-19F7-4830-AA1F-9D780F3C2F23}" presName="descendantArrow" presStyleCnt="0"/>
      <dgm:spPr/>
    </dgm:pt>
    <dgm:pt modelId="{F7FEC7EB-EE71-4F7A-B14A-0C44A8E4728D}" type="pres">
      <dgm:prSet presAssocID="{9C4803CF-4642-4D83-8055-0D51A8625B81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527489-E30E-4F48-A16F-9689F5D59137}" srcId="{5068E796-86B4-442E-BDA1-E86A85265E0D}" destId="{9A71D8C0-73AB-4F7E-85CA-B87C82AE6367}" srcOrd="1" destOrd="0" parTransId="{EDA5EE25-58BA-499A-A3C9-4B03188EACD9}" sibTransId="{1C9895F9-2B96-4D28-95EA-4A6069D58042}"/>
    <dgm:cxn modelId="{F1330C76-35F3-4129-BDA8-7585C942BC6D}" type="presOf" srcId="{9CE16A98-8A43-4EDE-8ABD-0F7FB0C3045A}" destId="{E5BF695C-ABA6-4CD0-9BC5-A607C5862190}" srcOrd="0" destOrd="0" presId="urn:microsoft.com/office/officeart/2005/8/layout/process4"/>
    <dgm:cxn modelId="{A478F2F6-D2FB-4D8C-A015-F77894D30044}" type="presOf" srcId="{FEA5C160-F029-476F-A166-919B039AEB73}" destId="{20B94E42-F735-402D-BA5A-65E810060FA0}" srcOrd="0" destOrd="0" presId="urn:microsoft.com/office/officeart/2005/8/layout/process4"/>
    <dgm:cxn modelId="{F7CF1378-BF4D-4CF7-B489-CC4752A14365}" srcId="{9A71D8C0-73AB-4F7E-85CA-B87C82AE6367}" destId="{FEA5C160-F029-476F-A166-919B039AEB73}" srcOrd="0" destOrd="0" parTransId="{0CE6F897-B8E2-4A03-A086-06F481F2A715}" sibTransId="{D01D1F60-A765-46F2-A49D-155888902B4A}"/>
    <dgm:cxn modelId="{CF4057D3-C296-48CD-8488-F1C6E417EEC8}" type="presOf" srcId="{14668334-19F7-4830-AA1F-9D780F3C2F23}" destId="{AE73D398-CF27-4A54-8C3C-5B410DF4F5CF}" srcOrd="1" destOrd="0" presId="urn:microsoft.com/office/officeart/2005/8/layout/process4"/>
    <dgm:cxn modelId="{DF9B54B9-7546-43C9-A369-55C279B0BD55}" type="presOf" srcId="{677AFF9A-E98E-4147-9188-870B30BA90EA}" destId="{191D7ED1-66F0-445E-83EF-DFA52EF27977}" srcOrd="0" destOrd="0" presId="urn:microsoft.com/office/officeart/2005/8/layout/process4"/>
    <dgm:cxn modelId="{050161CB-EF9C-4635-AF24-EA432D7904A1}" type="presOf" srcId="{14668334-19F7-4830-AA1F-9D780F3C2F23}" destId="{79D01F84-3BDA-4C35-B50A-03C85EE5F2FD}" srcOrd="0" destOrd="0" presId="urn:microsoft.com/office/officeart/2005/8/layout/process4"/>
    <dgm:cxn modelId="{657DD56B-B4BC-4231-9C7F-24FAE5B84F62}" srcId="{677AFF9A-E98E-4147-9188-870B30BA90EA}" destId="{9CE16A98-8A43-4EDE-8ABD-0F7FB0C3045A}" srcOrd="0" destOrd="0" parTransId="{99E558F5-98C4-4FD7-9217-6DE453EC4B1F}" sibTransId="{A87B77EA-F533-4E41-B0C2-6EF61C122EAA}"/>
    <dgm:cxn modelId="{22FE7980-52C2-436B-B41F-2297F17DF9C8}" srcId="{5068E796-86B4-442E-BDA1-E86A85265E0D}" destId="{677AFF9A-E98E-4147-9188-870B30BA90EA}" srcOrd="2" destOrd="0" parTransId="{22BFDABE-3C7A-4308-894C-360A394A61DA}" sibTransId="{26419FC1-949B-428B-AA6B-02D14FDE2BD3}"/>
    <dgm:cxn modelId="{67C531A6-B1D8-4EE7-98AE-9E900AFE1862}" type="presOf" srcId="{9A71D8C0-73AB-4F7E-85CA-B87C82AE6367}" destId="{C240805B-42E4-4779-8F35-25D95B677CFA}" srcOrd="1" destOrd="0" presId="urn:microsoft.com/office/officeart/2005/8/layout/process4"/>
    <dgm:cxn modelId="{89871D5B-177A-48E9-B606-A008D817F837}" type="presOf" srcId="{9A71D8C0-73AB-4F7E-85CA-B87C82AE6367}" destId="{376581BD-F836-4909-B98C-CB7D318F93FD}" srcOrd="0" destOrd="0" presId="urn:microsoft.com/office/officeart/2005/8/layout/process4"/>
    <dgm:cxn modelId="{55EA8559-D073-4C1F-BDA7-ED52ED801FC8}" srcId="{5068E796-86B4-442E-BDA1-E86A85265E0D}" destId="{14668334-19F7-4830-AA1F-9D780F3C2F23}" srcOrd="0" destOrd="0" parTransId="{35C11C51-1CAE-419A-8596-102220598AE5}" sibTransId="{376B53C1-4AF7-4C11-B0F6-6A3A903E873A}"/>
    <dgm:cxn modelId="{53FA08E8-B621-4FAB-81B6-35C6736F6957}" type="presOf" srcId="{5068E796-86B4-442E-BDA1-E86A85265E0D}" destId="{E81E6241-6447-4224-9CFA-95CF507FEC26}" srcOrd="0" destOrd="0" presId="urn:microsoft.com/office/officeart/2005/8/layout/process4"/>
    <dgm:cxn modelId="{EF5B7A99-2B08-4A5D-82A1-94B537A9922D}" type="presOf" srcId="{9C4803CF-4642-4D83-8055-0D51A8625B81}" destId="{F7FEC7EB-EE71-4F7A-B14A-0C44A8E4728D}" srcOrd="0" destOrd="0" presId="urn:microsoft.com/office/officeart/2005/8/layout/process4"/>
    <dgm:cxn modelId="{0C291BF0-50EE-421D-83E0-CCCCD4216584}" srcId="{14668334-19F7-4830-AA1F-9D780F3C2F23}" destId="{9C4803CF-4642-4D83-8055-0D51A8625B81}" srcOrd="0" destOrd="0" parTransId="{99D1665B-1909-438B-A78F-F3E9D0AA8C5A}" sibTransId="{ABEE2CE1-8D03-4029-9676-1BC4B6735B60}"/>
    <dgm:cxn modelId="{9092C7EA-DCAF-4CA0-9A75-F95A4104C5AB}" type="presOf" srcId="{677AFF9A-E98E-4147-9188-870B30BA90EA}" destId="{506D35DF-C32E-4138-AF27-B815DFE6A637}" srcOrd="1" destOrd="0" presId="urn:microsoft.com/office/officeart/2005/8/layout/process4"/>
    <dgm:cxn modelId="{260CA5A3-B0BF-44C8-84B1-320A9167ED74}" type="presParOf" srcId="{E81E6241-6447-4224-9CFA-95CF507FEC26}" destId="{3AEE9CC7-B794-4626-AE73-EF8F27594E57}" srcOrd="0" destOrd="0" presId="urn:microsoft.com/office/officeart/2005/8/layout/process4"/>
    <dgm:cxn modelId="{E2E2B05D-ED7C-461A-8C82-384689011CE4}" type="presParOf" srcId="{3AEE9CC7-B794-4626-AE73-EF8F27594E57}" destId="{191D7ED1-66F0-445E-83EF-DFA52EF27977}" srcOrd="0" destOrd="0" presId="urn:microsoft.com/office/officeart/2005/8/layout/process4"/>
    <dgm:cxn modelId="{9BBFF400-6557-405E-9BB5-A0EBEC3EB724}" type="presParOf" srcId="{3AEE9CC7-B794-4626-AE73-EF8F27594E57}" destId="{506D35DF-C32E-4138-AF27-B815DFE6A637}" srcOrd="1" destOrd="0" presId="urn:microsoft.com/office/officeart/2005/8/layout/process4"/>
    <dgm:cxn modelId="{83F1661D-B5CC-4716-AACF-F4261C0BD3B2}" type="presParOf" srcId="{3AEE9CC7-B794-4626-AE73-EF8F27594E57}" destId="{C3A1F4E4-A6B0-412A-B4D3-991AD0020CAB}" srcOrd="2" destOrd="0" presId="urn:microsoft.com/office/officeart/2005/8/layout/process4"/>
    <dgm:cxn modelId="{9FF96B27-785D-46A6-BDF3-D5F38B242952}" type="presParOf" srcId="{C3A1F4E4-A6B0-412A-B4D3-991AD0020CAB}" destId="{E5BF695C-ABA6-4CD0-9BC5-A607C5862190}" srcOrd="0" destOrd="0" presId="urn:microsoft.com/office/officeart/2005/8/layout/process4"/>
    <dgm:cxn modelId="{E3031E4E-3480-432A-832E-F03A67CBDF2B}" type="presParOf" srcId="{E81E6241-6447-4224-9CFA-95CF507FEC26}" destId="{7937AE2E-C5BD-40C4-8FF8-8CA1400C1F95}" srcOrd="1" destOrd="0" presId="urn:microsoft.com/office/officeart/2005/8/layout/process4"/>
    <dgm:cxn modelId="{AB822A06-FF6E-403E-A144-6C0F83335EBE}" type="presParOf" srcId="{E81E6241-6447-4224-9CFA-95CF507FEC26}" destId="{D44D61AB-6F20-4E6F-AADA-1C41D58F2A42}" srcOrd="2" destOrd="0" presId="urn:microsoft.com/office/officeart/2005/8/layout/process4"/>
    <dgm:cxn modelId="{324D3F6E-72AF-4455-90E1-B52D22B7DD95}" type="presParOf" srcId="{D44D61AB-6F20-4E6F-AADA-1C41D58F2A42}" destId="{376581BD-F836-4909-B98C-CB7D318F93FD}" srcOrd="0" destOrd="0" presId="urn:microsoft.com/office/officeart/2005/8/layout/process4"/>
    <dgm:cxn modelId="{9E082431-9FC0-47E0-982A-B1A5C457FCD6}" type="presParOf" srcId="{D44D61AB-6F20-4E6F-AADA-1C41D58F2A42}" destId="{C240805B-42E4-4779-8F35-25D95B677CFA}" srcOrd="1" destOrd="0" presId="urn:microsoft.com/office/officeart/2005/8/layout/process4"/>
    <dgm:cxn modelId="{EC6F0D5C-64D1-41C1-BF00-29117F094C5D}" type="presParOf" srcId="{D44D61AB-6F20-4E6F-AADA-1C41D58F2A42}" destId="{238CEE24-E45C-4153-8D3A-2E2303E75EBD}" srcOrd="2" destOrd="0" presId="urn:microsoft.com/office/officeart/2005/8/layout/process4"/>
    <dgm:cxn modelId="{882310BD-98A0-4569-AE7B-F32B4E0F219B}" type="presParOf" srcId="{238CEE24-E45C-4153-8D3A-2E2303E75EBD}" destId="{20B94E42-F735-402D-BA5A-65E810060FA0}" srcOrd="0" destOrd="0" presId="urn:microsoft.com/office/officeart/2005/8/layout/process4"/>
    <dgm:cxn modelId="{A2B1F2E3-D59A-4398-8556-A39DBA4D6663}" type="presParOf" srcId="{E81E6241-6447-4224-9CFA-95CF507FEC26}" destId="{CD941B46-005D-4E39-BBBB-1EF66F58132A}" srcOrd="3" destOrd="0" presId="urn:microsoft.com/office/officeart/2005/8/layout/process4"/>
    <dgm:cxn modelId="{EAA31334-415F-4EEA-8062-7390928659F3}" type="presParOf" srcId="{E81E6241-6447-4224-9CFA-95CF507FEC26}" destId="{BA60DF66-94AF-43F6-9814-931D8DB8FF7A}" srcOrd="4" destOrd="0" presId="urn:microsoft.com/office/officeart/2005/8/layout/process4"/>
    <dgm:cxn modelId="{2F75A676-BBF3-4B00-919B-2031698B1BFF}" type="presParOf" srcId="{BA60DF66-94AF-43F6-9814-931D8DB8FF7A}" destId="{79D01F84-3BDA-4C35-B50A-03C85EE5F2FD}" srcOrd="0" destOrd="0" presId="urn:microsoft.com/office/officeart/2005/8/layout/process4"/>
    <dgm:cxn modelId="{088200BA-2902-4686-BBC2-BBE55B55A744}" type="presParOf" srcId="{BA60DF66-94AF-43F6-9814-931D8DB8FF7A}" destId="{AE73D398-CF27-4A54-8C3C-5B410DF4F5CF}" srcOrd="1" destOrd="0" presId="urn:microsoft.com/office/officeart/2005/8/layout/process4"/>
    <dgm:cxn modelId="{3F441ECD-CD63-4DAF-B53B-D78E5BC129C0}" type="presParOf" srcId="{BA60DF66-94AF-43F6-9814-931D8DB8FF7A}" destId="{B4B41D9A-D6EF-4E09-877A-74BEF1B6816E}" srcOrd="2" destOrd="0" presId="urn:microsoft.com/office/officeart/2005/8/layout/process4"/>
    <dgm:cxn modelId="{5EFD5A65-D516-4B60-8CF4-C085685835AE}" type="presParOf" srcId="{B4B41D9A-D6EF-4E09-877A-74BEF1B6816E}" destId="{F7FEC7EB-EE71-4F7A-B14A-0C44A8E4728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068E796-86B4-442E-BDA1-E86A85265E0D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668334-19F7-4830-AA1F-9D780F3C2F23}">
      <dgm:prSet phldrT="[Текст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Аренда + накопления</a:t>
          </a:r>
          <a:endParaRPr lang="ru-RU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5C11C51-1CAE-419A-8596-102220598AE5}" type="parTrans" cxnId="{55EA8559-D073-4C1F-BDA7-ED52ED801FC8}">
      <dgm:prSet/>
      <dgm:spPr/>
      <dgm:t>
        <a:bodyPr/>
        <a:lstStyle/>
        <a:p>
          <a:endParaRPr lang="ru-RU"/>
        </a:p>
      </dgm:t>
    </dgm:pt>
    <dgm:pt modelId="{376B53C1-4AF7-4C11-B0F6-6A3A903E873A}" type="sibTrans" cxnId="{55EA8559-D073-4C1F-BDA7-ED52ED801FC8}">
      <dgm:prSet/>
      <dgm:spPr/>
      <dgm:t>
        <a:bodyPr/>
        <a:lstStyle/>
        <a:p>
          <a:endParaRPr lang="ru-RU"/>
        </a:p>
      </dgm:t>
    </dgm:pt>
    <dgm:pt modelId="{9C4803CF-4642-4D83-8055-0D51A8625B81}">
      <dgm:prSet phldrT="[Текст]"/>
      <dgm:spPr/>
      <dgm:t>
        <a:bodyPr/>
        <a:lstStyle/>
        <a:p>
          <a:r>
            <a:rPr lang="ru-RU" dirty="0" smtClean="0"/>
            <a:t>30 тыс.руб. - 14 тыс.руб. = 16 тыс.руб.</a:t>
          </a:r>
          <a:endParaRPr lang="ru-RU" dirty="0"/>
        </a:p>
      </dgm:t>
    </dgm:pt>
    <dgm:pt modelId="{99D1665B-1909-438B-A78F-F3E9D0AA8C5A}" type="parTrans" cxnId="{0C291BF0-50EE-421D-83E0-CCCCD4216584}">
      <dgm:prSet/>
      <dgm:spPr/>
      <dgm:t>
        <a:bodyPr/>
        <a:lstStyle/>
        <a:p>
          <a:endParaRPr lang="ru-RU"/>
        </a:p>
      </dgm:t>
    </dgm:pt>
    <dgm:pt modelId="{ABEE2CE1-8D03-4029-9676-1BC4B6735B60}" type="sibTrans" cxnId="{0C291BF0-50EE-421D-83E0-CCCCD4216584}">
      <dgm:prSet/>
      <dgm:spPr/>
      <dgm:t>
        <a:bodyPr/>
        <a:lstStyle/>
        <a:p>
          <a:endParaRPr lang="ru-RU"/>
        </a:p>
      </dgm:t>
    </dgm:pt>
    <dgm:pt modelId="{E81E6241-6447-4224-9CFA-95CF507FEC26}" type="pres">
      <dgm:prSet presAssocID="{5068E796-86B4-442E-BDA1-E86A85265E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C05846-2ECF-429E-B55A-BEC91CD51EAD}" type="pres">
      <dgm:prSet presAssocID="{14668334-19F7-4830-AA1F-9D780F3C2F23}" presName="boxAndChildren" presStyleCnt="0"/>
      <dgm:spPr/>
    </dgm:pt>
    <dgm:pt modelId="{AC0C636E-5C9A-46E5-9A9B-BA40AF129110}" type="pres">
      <dgm:prSet presAssocID="{14668334-19F7-4830-AA1F-9D780F3C2F23}" presName="parentTextBox" presStyleLbl="node1" presStyleIdx="0" presStyleCnt="1"/>
      <dgm:spPr/>
      <dgm:t>
        <a:bodyPr/>
        <a:lstStyle/>
        <a:p>
          <a:endParaRPr lang="ru-RU"/>
        </a:p>
      </dgm:t>
    </dgm:pt>
    <dgm:pt modelId="{09211A6C-D58D-470B-AEBF-60B632BC09F9}" type="pres">
      <dgm:prSet presAssocID="{14668334-19F7-4830-AA1F-9D780F3C2F23}" presName="entireBox" presStyleLbl="node1" presStyleIdx="0" presStyleCnt="1"/>
      <dgm:spPr/>
      <dgm:t>
        <a:bodyPr/>
        <a:lstStyle/>
        <a:p>
          <a:endParaRPr lang="ru-RU"/>
        </a:p>
      </dgm:t>
    </dgm:pt>
    <dgm:pt modelId="{A595ED35-BDEF-4EDC-A867-874FAD307C92}" type="pres">
      <dgm:prSet presAssocID="{14668334-19F7-4830-AA1F-9D780F3C2F23}" presName="descendantBox" presStyleCnt="0"/>
      <dgm:spPr/>
    </dgm:pt>
    <dgm:pt modelId="{D6190E7F-23D9-4DD7-8305-069F0A14BBF4}" type="pres">
      <dgm:prSet presAssocID="{9C4803CF-4642-4D83-8055-0D51A8625B81}" presName="childTextBox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C14CB9-2493-4EB3-B1FE-CE084FCB7991}" type="presOf" srcId="{14668334-19F7-4830-AA1F-9D780F3C2F23}" destId="{09211A6C-D58D-470B-AEBF-60B632BC09F9}" srcOrd="1" destOrd="0" presId="urn:microsoft.com/office/officeart/2005/8/layout/process4"/>
    <dgm:cxn modelId="{0C291BF0-50EE-421D-83E0-CCCCD4216584}" srcId="{14668334-19F7-4830-AA1F-9D780F3C2F23}" destId="{9C4803CF-4642-4D83-8055-0D51A8625B81}" srcOrd="0" destOrd="0" parTransId="{99D1665B-1909-438B-A78F-F3E9D0AA8C5A}" sibTransId="{ABEE2CE1-8D03-4029-9676-1BC4B6735B60}"/>
    <dgm:cxn modelId="{F915DB05-607C-4DAA-95CA-820EB2970214}" type="presOf" srcId="{5068E796-86B4-442E-BDA1-E86A85265E0D}" destId="{E81E6241-6447-4224-9CFA-95CF507FEC26}" srcOrd="0" destOrd="0" presId="urn:microsoft.com/office/officeart/2005/8/layout/process4"/>
    <dgm:cxn modelId="{55EA8559-D073-4C1F-BDA7-ED52ED801FC8}" srcId="{5068E796-86B4-442E-BDA1-E86A85265E0D}" destId="{14668334-19F7-4830-AA1F-9D780F3C2F23}" srcOrd="0" destOrd="0" parTransId="{35C11C51-1CAE-419A-8596-102220598AE5}" sibTransId="{376B53C1-4AF7-4C11-B0F6-6A3A903E873A}"/>
    <dgm:cxn modelId="{D4289825-AB67-4254-B6EB-7D689A48C3EB}" type="presOf" srcId="{9C4803CF-4642-4D83-8055-0D51A8625B81}" destId="{D6190E7F-23D9-4DD7-8305-069F0A14BBF4}" srcOrd="0" destOrd="0" presId="urn:microsoft.com/office/officeart/2005/8/layout/process4"/>
    <dgm:cxn modelId="{AD4FC93D-F948-4831-812F-35B12BE73583}" type="presOf" srcId="{14668334-19F7-4830-AA1F-9D780F3C2F23}" destId="{AC0C636E-5C9A-46E5-9A9B-BA40AF129110}" srcOrd="0" destOrd="0" presId="urn:microsoft.com/office/officeart/2005/8/layout/process4"/>
    <dgm:cxn modelId="{FFDECFFA-B0C2-430C-B7A2-FF5A70DD328C}" type="presParOf" srcId="{E81E6241-6447-4224-9CFA-95CF507FEC26}" destId="{85C05846-2ECF-429E-B55A-BEC91CD51EAD}" srcOrd="0" destOrd="0" presId="urn:microsoft.com/office/officeart/2005/8/layout/process4"/>
    <dgm:cxn modelId="{D134C321-C6DF-4BD1-A646-271FD6A69653}" type="presParOf" srcId="{85C05846-2ECF-429E-B55A-BEC91CD51EAD}" destId="{AC0C636E-5C9A-46E5-9A9B-BA40AF129110}" srcOrd="0" destOrd="0" presId="urn:microsoft.com/office/officeart/2005/8/layout/process4"/>
    <dgm:cxn modelId="{D6ADC5DB-E9F7-4ABE-AD89-DB096A82ADE0}" type="presParOf" srcId="{85C05846-2ECF-429E-B55A-BEC91CD51EAD}" destId="{09211A6C-D58D-470B-AEBF-60B632BC09F9}" srcOrd="1" destOrd="0" presId="urn:microsoft.com/office/officeart/2005/8/layout/process4"/>
    <dgm:cxn modelId="{F68A7D12-5C02-4E02-8E7F-A4C2EC1689FC}" type="presParOf" srcId="{85C05846-2ECF-429E-B55A-BEC91CD51EAD}" destId="{A595ED35-BDEF-4EDC-A867-874FAD307C92}" srcOrd="2" destOrd="0" presId="urn:microsoft.com/office/officeart/2005/8/layout/process4"/>
    <dgm:cxn modelId="{C2E460A9-561F-42FC-A215-E08EC7EAA5DB}" type="presParOf" srcId="{A595ED35-BDEF-4EDC-A867-874FAD307C92}" destId="{D6190E7F-23D9-4DD7-8305-069F0A14BBF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068E796-86B4-442E-BDA1-E86A85265E0D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668334-19F7-4830-AA1F-9D780F3C2F23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Ипотека</a:t>
          </a:r>
          <a:endParaRPr lang="ru-RU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5C11C51-1CAE-419A-8596-102220598AE5}" type="parTrans" cxnId="{55EA8559-D073-4C1F-BDA7-ED52ED801FC8}">
      <dgm:prSet/>
      <dgm:spPr/>
      <dgm:t>
        <a:bodyPr/>
        <a:lstStyle/>
        <a:p>
          <a:endParaRPr lang="ru-RU"/>
        </a:p>
      </dgm:t>
    </dgm:pt>
    <dgm:pt modelId="{376B53C1-4AF7-4C11-B0F6-6A3A903E873A}" type="sibTrans" cxnId="{55EA8559-D073-4C1F-BDA7-ED52ED801FC8}">
      <dgm:prSet/>
      <dgm:spPr/>
      <dgm:t>
        <a:bodyPr/>
        <a:lstStyle/>
        <a:p>
          <a:endParaRPr lang="ru-RU"/>
        </a:p>
      </dgm:t>
    </dgm:pt>
    <dgm:pt modelId="{9C4803CF-4642-4D83-8055-0D51A8625B81}">
      <dgm:prSet phldrT="[Текст]" custT="1"/>
      <dgm:spPr/>
      <dgm:t>
        <a:bodyPr/>
        <a:lstStyle/>
        <a:p>
          <a:r>
            <a:rPr lang="ru-RU" sz="2400" dirty="0" smtClean="0"/>
            <a:t>20 лет * 12 = 240 ежемесячных платежей</a:t>
          </a:r>
          <a:endParaRPr lang="ru-RU" sz="2400" dirty="0"/>
        </a:p>
      </dgm:t>
    </dgm:pt>
    <dgm:pt modelId="{99D1665B-1909-438B-A78F-F3E9D0AA8C5A}" type="parTrans" cxnId="{0C291BF0-50EE-421D-83E0-CCCCD4216584}">
      <dgm:prSet/>
      <dgm:spPr/>
      <dgm:t>
        <a:bodyPr/>
        <a:lstStyle/>
        <a:p>
          <a:endParaRPr lang="ru-RU"/>
        </a:p>
      </dgm:t>
    </dgm:pt>
    <dgm:pt modelId="{ABEE2CE1-8D03-4029-9676-1BC4B6735B60}" type="sibTrans" cxnId="{0C291BF0-50EE-421D-83E0-CCCCD4216584}">
      <dgm:prSet/>
      <dgm:spPr/>
      <dgm:t>
        <a:bodyPr/>
        <a:lstStyle/>
        <a:p>
          <a:endParaRPr lang="ru-RU"/>
        </a:p>
      </dgm:t>
    </dgm:pt>
    <dgm:pt modelId="{9A71D8C0-73AB-4F7E-85CA-B87C82AE6367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100% + 260% = 360% = 3,6</a:t>
          </a:r>
          <a:endParaRPr lang="ru-RU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DA5EE25-58BA-499A-A3C9-4B03188EACD9}" type="parTrans" cxnId="{02527489-E30E-4F48-A16F-9689F5D59137}">
      <dgm:prSet/>
      <dgm:spPr/>
      <dgm:t>
        <a:bodyPr/>
        <a:lstStyle/>
        <a:p>
          <a:endParaRPr lang="ru-RU"/>
        </a:p>
      </dgm:t>
    </dgm:pt>
    <dgm:pt modelId="{1C9895F9-2B96-4D28-95EA-4A6069D58042}" type="sibTrans" cxnId="{02527489-E30E-4F48-A16F-9689F5D59137}">
      <dgm:prSet/>
      <dgm:spPr/>
      <dgm:t>
        <a:bodyPr/>
        <a:lstStyle/>
        <a:p>
          <a:endParaRPr lang="ru-RU"/>
        </a:p>
      </dgm:t>
    </dgm:pt>
    <dgm:pt modelId="{FEA5C160-F029-476F-A166-919B039AEB73}">
      <dgm:prSet phldrT="[Текст]"/>
      <dgm:spPr/>
      <dgm:t>
        <a:bodyPr/>
        <a:lstStyle/>
        <a:p>
          <a:r>
            <a:rPr lang="ru-RU" dirty="0" smtClean="0"/>
            <a:t>2 млн.руб. * 3,6=7,2 млн.руб.</a:t>
          </a:r>
          <a:endParaRPr lang="ru-RU" dirty="0"/>
        </a:p>
      </dgm:t>
    </dgm:pt>
    <dgm:pt modelId="{0CE6F897-B8E2-4A03-A086-06F481F2A715}" type="parTrans" cxnId="{F7CF1378-BF4D-4CF7-B489-CC4752A14365}">
      <dgm:prSet/>
      <dgm:spPr/>
      <dgm:t>
        <a:bodyPr/>
        <a:lstStyle/>
        <a:p>
          <a:endParaRPr lang="ru-RU"/>
        </a:p>
      </dgm:t>
    </dgm:pt>
    <dgm:pt modelId="{D01D1F60-A765-46F2-A49D-155888902B4A}" type="sibTrans" cxnId="{F7CF1378-BF4D-4CF7-B489-CC4752A14365}">
      <dgm:prSet/>
      <dgm:spPr/>
      <dgm:t>
        <a:bodyPr/>
        <a:lstStyle/>
        <a:p>
          <a:endParaRPr lang="ru-RU"/>
        </a:p>
      </dgm:t>
    </dgm:pt>
    <dgm:pt modelId="{677AFF9A-E98E-4147-9188-870B30BA90EA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7,2 млн.руб / 240 = 30тыс.руб.</a:t>
          </a:r>
          <a:endParaRPr lang="ru-RU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2BFDABE-3C7A-4308-894C-360A394A61DA}" type="parTrans" cxnId="{22FE7980-52C2-436B-B41F-2297F17DF9C8}">
      <dgm:prSet/>
      <dgm:spPr/>
      <dgm:t>
        <a:bodyPr/>
        <a:lstStyle/>
        <a:p>
          <a:endParaRPr lang="ru-RU"/>
        </a:p>
      </dgm:t>
    </dgm:pt>
    <dgm:pt modelId="{26419FC1-949B-428B-AA6B-02D14FDE2BD3}" type="sibTrans" cxnId="{22FE7980-52C2-436B-B41F-2297F17DF9C8}">
      <dgm:prSet/>
      <dgm:spPr/>
      <dgm:t>
        <a:bodyPr/>
        <a:lstStyle/>
        <a:p>
          <a:endParaRPr lang="ru-RU"/>
        </a:p>
      </dgm:t>
    </dgm:pt>
    <dgm:pt modelId="{9CE16A98-8A43-4EDE-8ABD-0F7FB0C3045A}">
      <dgm:prSet phldrT="[Текст]" custT="1"/>
      <dgm:spPr/>
      <dgm:t>
        <a:bodyPr/>
        <a:lstStyle/>
        <a:p>
          <a:r>
            <a:rPr lang="ru-RU" sz="2400" dirty="0" smtClean="0"/>
            <a:t>30 тыс.руб. – ежемесячный платеж</a:t>
          </a:r>
          <a:endParaRPr lang="ru-RU" sz="2400" dirty="0"/>
        </a:p>
      </dgm:t>
    </dgm:pt>
    <dgm:pt modelId="{99E558F5-98C4-4FD7-9217-6DE453EC4B1F}" type="parTrans" cxnId="{657DD56B-B4BC-4231-9C7F-24FAE5B84F62}">
      <dgm:prSet/>
      <dgm:spPr/>
      <dgm:t>
        <a:bodyPr/>
        <a:lstStyle/>
        <a:p>
          <a:endParaRPr lang="ru-RU"/>
        </a:p>
      </dgm:t>
    </dgm:pt>
    <dgm:pt modelId="{A87B77EA-F533-4E41-B0C2-6EF61C122EAA}" type="sibTrans" cxnId="{657DD56B-B4BC-4231-9C7F-24FAE5B84F62}">
      <dgm:prSet/>
      <dgm:spPr/>
      <dgm:t>
        <a:bodyPr/>
        <a:lstStyle/>
        <a:p>
          <a:endParaRPr lang="ru-RU"/>
        </a:p>
      </dgm:t>
    </dgm:pt>
    <dgm:pt modelId="{E81E6241-6447-4224-9CFA-95CF507FEC26}" type="pres">
      <dgm:prSet presAssocID="{5068E796-86B4-442E-BDA1-E86A85265E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EE9CC7-B794-4626-AE73-EF8F27594E57}" type="pres">
      <dgm:prSet presAssocID="{677AFF9A-E98E-4147-9188-870B30BA90EA}" presName="boxAndChildren" presStyleCnt="0"/>
      <dgm:spPr/>
    </dgm:pt>
    <dgm:pt modelId="{191D7ED1-66F0-445E-83EF-DFA52EF27977}" type="pres">
      <dgm:prSet presAssocID="{677AFF9A-E98E-4147-9188-870B30BA90EA}" presName="parentTextBox" presStyleLbl="node1" presStyleIdx="0" presStyleCnt="3"/>
      <dgm:spPr/>
      <dgm:t>
        <a:bodyPr/>
        <a:lstStyle/>
        <a:p>
          <a:endParaRPr lang="ru-RU"/>
        </a:p>
      </dgm:t>
    </dgm:pt>
    <dgm:pt modelId="{506D35DF-C32E-4138-AF27-B815DFE6A637}" type="pres">
      <dgm:prSet presAssocID="{677AFF9A-E98E-4147-9188-870B30BA90EA}" presName="entireBox" presStyleLbl="node1" presStyleIdx="0" presStyleCnt="3"/>
      <dgm:spPr/>
      <dgm:t>
        <a:bodyPr/>
        <a:lstStyle/>
        <a:p>
          <a:endParaRPr lang="ru-RU"/>
        </a:p>
      </dgm:t>
    </dgm:pt>
    <dgm:pt modelId="{C3A1F4E4-A6B0-412A-B4D3-991AD0020CAB}" type="pres">
      <dgm:prSet presAssocID="{677AFF9A-E98E-4147-9188-870B30BA90EA}" presName="descendantBox" presStyleCnt="0"/>
      <dgm:spPr/>
    </dgm:pt>
    <dgm:pt modelId="{E5BF695C-ABA6-4CD0-9BC5-A607C5862190}" type="pres">
      <dgm:prSet presAssocID="{9CE16A98-8A43-4EDE-8ABD-0F7FB0C3045A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7AE2E-C5BD-40C4-8FF8-8CA1400C1F95}" type="pres">
      <dgm:prSet presAssocID="{1C9895F9-2B96-4D28-95EA-4A6069D58042}" presName="sp" presStyleCnt="0"/>
      <dgm:spPr/>
    </dgm:pt>
    <dgm:pt modelId="{D44D61AB-6F20-4E6F-AADA-1C41D58F2A42}" type="pres">
      <dgm:prSet presAssocID="{9A71D8C0-73AB-4F7E-85CA-B87C82AE6367}" presName="arrowAndChildren" presStyleCnt="0"/>
      <dgm:spPr/>
    </dgm:pt>
    <dgm:pt modelId="{376581BD-F836-4909-B98C-CB7D318F93FD}" type="pres">
      <dgm:prSet presAssocID="{9A71D8C0-73AB-4F7E-85CA-B87C82AE6367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C240805B-42E4-4779-8F35-25D95B677CFA}" type="pres">
      <dgm:prSet presAssocID="{9A71D8C0-73AB-4F7E-85CA-B87C82AE6367}" presName="arrow" presStyleLbl="node1" presStyleIdx="1" presStyleCnt="3"/>
      <dgm:spPr/>
      <dgm:t>
        <a:bodyPr/>
        <a:lstStyle/>
        <a:p>
          <a:endParaRPr lang="ru-RU"/>
        </a:p>
      </dgm:t>
    </dgm:pt>
    <dgm:pt modelId="{238CEE24-E45C-4153-8D3A-2E2303E75EBD}" type="pres">
      <dgm:prSet presAssocID="{9A71D8C0-73AB-4F7E-85CA-B87C82AE6367}" presName="descendantArrow" presStyleCnt="0"/>
      <dgm:spPr/>
    </dgm:pt>
    <dgm:pt modelId="{20B94E42-F735-402D-BA5A-65E810060FA0}" type="pres">
      <dgm:prSet presAssocID="{FEA5C160-F029-476F-A166-919B039AEB73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41B46-005D-4E39-BBBB-1EF66F58132A}" type="pres">
      <dgm:prSet presAssocID="{376B53C1-4AF7-4C11-B0F6-6A3A903E873A}" presName="sp" presStyleCnt="0"/>
      <dgm:spPr/>
    </dgm:pt>
    <dgm:pt modelId="{BA60DF66-94AF-43F6-9814-931D8DB8FF7A}" type="pres">
      <dgm:prSet presAssocID="{14668334-19F7-4830-AA1F-9D780F3C2F23}" presName="arrowAndChildren" presStyleCnt="0"/>
      <dgm:spPr/>
    </dgm:pt>
    <dgm:pt modelId="{79D01F84-3BDA-4C35-B50A-03C85EE5F2FD}" type="pres">
      <dgm:prSet presAssocID="{14668334-19F7-4830-AA1F-9D780F3C2F23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AE73D398-CF27-4A54-8C3C-5B410DF4F5CF}" type="pres">
      <dgm:prSet presAssocID="{14668334-19F7-4830-AA1F-9D780F3C2F23}" presName="arrow" presStyleLbl="node1" presStyleIdx="2" presStyleCnt="3"/>
      <dgm:spPr/>
      <dgm:t>
        <a:bodyPr/>
        <a:lstStyle/>
        <a:p>
          <a:endParaRPr lang="ru-RU"/>
        </a:p>
      </dgm:t>
    </dgm:pt>
    <dgm:pt modelId="{B4B41D9A-D6EF-4E09-877A-74BEF1B6816E}" type="pres">
      <dgm:prSet presAssocID="{14668334-19F7-4830-AA1F-9D780F3C2F23}" presName="descendantArrow" presStyleCnt="0"/>
      <dgm:spPr/>
    </dgm:pt>
    <dgm:pt modelId="{F7FEC7EB-EE71-4F7A-B14A-0C44A8E4728D}" type="pres">
      <dgm:prSet presAssocID="{9C4803CF-4642-4D83-8055-0D51A8625B81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CC07BE-7EC5-4667-9BA7-2EC1550A5524}" type="presOf" srcId="{5068E796-86B4-442E-BDA1-E86A85265E0D}" destId="{E81E6241-6447-4224-9CFA-95CF507FEC26}" srcOrd="0" destOrd="0" presId="urn:microsoft.com/office/officeart/2005/8/layout/process4"/>
    <dgm:cxn modelId="{600971D4-9854-4297-AB6B-30DACC622004}" type="presOf" srcId="{9C4803CF-4642-4D83-8055-0D51A8625B81}" destId="{F7FEC7EB-EE71-4F7A-B14A-0C44A8E4728D}" srcOrd="0" destOrd="0" presId="urn:microsoft.com/office/officeart/2005/8/layout/process4"/>
    <dgm:cxn modelId="{29198AB0-2AB2-4EC7-A1A2-C9BCCA4A3978}" type="presOf" srcId="{FEA5C160-F029-476F-A166-919B039AEB73}" destId="{20B94E42-F735-402D-BA5A-65E810060FA0}" srcOrd="0" destOrd="0" presId="urn:microsoft.com/office/officeart/2005/8/layout/process4"/>
    <dgm:cxn modelId="{BB5CBAB0-0FB4-4408-A273-B4492EAEF513}" type="presOf" srcId="{14668334-19F7-4830-AA1F-9D780F3C2F23}" destId="{AE73D398-CF27-4A54-8C3C-5B410DF4F5CF}" srcOrd="1" destOrd="0" presId="urn:microsoft.com/office/officeart/2005/8/layout/process4"/>
    <dgm:cxn modelId="{5B80DCC8-B378-405D-86F5-4843B42DAD99}" type="presOf" srcId="{14668334-19F7-4830-AA1F-9D780F3C2F23}" destId="{79D01F84-3BDA-4C35-B50A-03C85EE5F2FD}" srcOrd="0" destOrd="0" presId="urn:microsoft.com/office/officeart/2005/8/layout/process4"/>
    <dgm:cxn modelId="{22FE7980-52C2-436B-B41F-2297F17DF9C8}" srcId="{5068E796-86B4-442E-BDA1-E86A85265E0D}" destId="{677AFF9A-E98E-4147-9188-870B30BA90EA}" srcOrd="2" destOrd="0" parTransId="{22BFDABE-3C7A-4308-894C-360A394A61DA}" sibTransId="{26419FC1-949B-428B-AA6B-02D14FDE2BD3}"/>
    <dgm:cxn modelId="{0C291BF0-50EE-421D-83E0-CCCCD4216584}" srcId="{14668334-19F7-4830-AA1F-9D780F3C2F23}" destId="{9C4803CF-4642-4D83-8055-0D51A8625B81}" srcOrd="0" destOrd="0" parTransId="{99D1665B-1909-438B-A78F-F3E9D0AA8C5A}" sibTransId="{ABEE2CE1-8D03-4029-9676-1BC4B6735B60}"/>
    <dgm:cxn modelId="{55EA8559-D073-4C1F-BDA7-ED52ED801FC8}" srcId="{5068E796-86B4-442E-BDA1-E86A85265E0D}" destId="{14668334-19F7-4830-AA1F-9D780F3C2F23}" srcOrd="0" destOrd="0" parTransId="{35C11C51-1CAE-419A-8596-102220598AE5}" sibTransId="{376B53C1-4AF7-4C11-B0F6-6A3A903E873A}"/>
    <dgm:cxn modelId="{133FB75B-E94A-4EB1-ADFB-62A628F5D6B6}" type="presOf" srcId="{677AFF9A-E98E-4147-9188-870B30BA90EA}" destId="{191D7ED1-66F0-445E-83EF-DFA52EF27977}" srcOrd="0" destOrd="0" presId="urn:microsoft.com/office/officeart/2005/8/layout/process4"/>
    <dgm:cxn modelId="{EC2221B1-A302-4434-AE56-17D2A6B4589D}" type="presOf" srcId="{677AFF9A-E98E-4147-9188-870B30BA90EA}" destId="{506D35DF-C32E-4138-AF27-B815DFE6A637}" srcOrd="1" destOrd="0" presId="urn:microsoft.com/office/officeart/2005/8/layout/process4"/>
    <dgm:cxn modelId="{657DD56B-B4BC-4231-9C7F-24FAE5B84F62}" srcId="{677AFF9A-E98E-4147-9188-870B30BA90EA}" destId="{9CE16A98-8A43-4EDE-8ABD-0F7FB0C3045A}" srcOrd="0" destOrd="0" parTransId="{99E558F5-98C4-4FD7-9217-6DE453EC4B1F}" sibTransId="{A87B77EA-F533-4E41-B0C2-6EF61C122EAA}"/>
    <dgm:cxn modelId="{02527489-E30E-4F48-A16F-9689F5D59137}" srcId="{5068E796-86B4-442E-BDA1-E86A85265E0D}" destId="{9A71D8C0-73AB-4F7E-85CA-B87C82AE6367}" srcOrd="1" destOrd="0" parTransId="{EDA5EE25-58BA-499A-A3C9-4B03188EACD9}" sibTransId="{1C9895F9-2B96-4D28-95EA-4A6069D58042}"/>
    <dgm:cxn modelId="{2F82658D-7A9B-4876-9358-6FF6A0EFF345}" type="presOf" srcId="{9A71D8C0-73AB-4F7E-85CA-B87C82AE6367}" destId="{376581BD-F836-4909-B98C-CB7D318F93FD}" srcOrd="0" destOrd="0" presId="urn:microsoft.com/office/officeart/2005/8/layout/process4"/>
    <dgm:cxn modelId="{638AEA79-8033-42E4-8EC1-D5F94CA267F8}" type="presOf" srcId="{9CE16A98-8A43-4EDE-8ABD-0F7FB0C3045A}" destId="{E5BF695C-ABA6-4CD0-9BC5-A607C5862190}" srcOrd="0" destOrd="0" presId="urn:microsoft.com/office/officeart/2005/8/layout/process4"/>
    <dgm:cxn modelId="{DBF47403-D6CC-4DEA-95F6-ABCB9DF5BE73}" type="presOf" srcId="{9A71D8C0-73AB-4F7E-85CA-B87C82AE6367}" destId="{C240805B-42E4-4779-8F35-25D95B677CFA}" srcOrd="1" destOrd="0" presId="urn:microsoft.com/office/officeart/2005/8/layout/process4"/>
    <dgm:cxn modelId="{F7CF1378-BF4D-4CF7-B489-CC4752A14365}" srcId="{9A71D8C0-73AB-4F7E-85CA-B87C82AE6367}" destId="{FEA5C160-F029-476F-A166-919B039AEB73}" srcOrd="0" destOrd="0" parTransId="{0CE6F897-B8E2-4A03-A086-06F481F2A715}" sibTransId="{D01D1F60-A765-46F2-A49D-155888902B4A}"/>
    <dgm:cxn modelId="{B544D4D6-F733-41B7-A69F-55787A72F259}" type="presParOf" srcId="{E81E6241-6447-4224-9CFA-95CF507FEC26}" destId="{3AEE9CC7-B794-4626-AE73-EF8F27594E57}" srcOrd="0" destOrd="0" presId="urn:microsoft.com/office/officeart/2005/8/layout/process4"/>
    <dgm:cxn modelId="{98490C31-15FD-436B-B9A0-E675EBAF6F29}" type="presParOf" srcId="{3AEE9CC7-B794-4626-AE73-EF8F27594E57}" destId="{191D7ED1-66F0-445E-83EF-DFA52EF27977}" srcOrd="0" destOrd="0" presId="urn:microsoft.com/office/officeart/2005/8/layout/process4"/>
    <dgm:cxn modelId="{F9AC03C4-CBF6-4DBD-BB99-74DADD4B65EA}" type="presParOf" srcId="{3AEE9CC7-B794-4626-AE73-EF8F27594E57}" destId="{506D35DF-C32E-4138-AF27-B815DFE6A637}" srcOrd="1" destOrd="0" presId="urn:microsoft.com/office/officeart/2005/8/layout/process4"/>
    <dgm:cxn modelId="{60A68A5E-8DA4-4618-9297-83C00DA931A4}" type="presParOf" srcId="{3AEE9CC7-B794-4626-AE73-EF8F27594E57}" destId="{C3A1F4E4-A6B0-412A-B4D3-991AD0020CAB}" srcOrd="2" destOrd="0" presId="urn:microsoft.com/office/officeart/2005/8/layout/process4"/>
    <dgm:cxn modelId="{D02940BC-BF47-4E73-8893-83CEFD07F796}" type="presParOf" srcId="{C3A1F4E4-A6B0-412A-B4D3-991AD0020CAB}" destId="{E5BF695C-ABA6-4CD0-9BC5-A607C5862190}" srcOrd="0" destOrd="0" presId="urn:microsoft.com/office/officeart/2005/8/layout/process4"/>
    <dgm:cxn modelId="{D04136D3-5720-4C9C-9B42-DED12EBA559E}" type="presParOf" srcId="{E81E6241-6447-4224-9CFA-95CF507FEC26}" destId="{7937AE2E-C5BD-40C4-8FF8-8CA1400C1F95}" srcOrd="1" destOrd="0" presId="urn:microsoft.com/office/officeart/2005/8/layout/process4"/>
    <dgm:cxn modelId="{98BFD2DB-C3EA-45D5-A6AB-6DEE7366C629}" type="presParOf" srcId="{E81E6241-6447-4224-9CFA-95CF507FEC26}" destId="{D44D61AB-6F20-4E6F-AADA-1C41D58F2A42}" srcOrd="2" destOrd="0" presId="urn:microsoft.com/office/officeart/2005/8/layout/process4"/>
    <dgm:cxn modelId="{2B701722-C320-43C3-8BD5-04669D1CC7D3}" type="presParOf" srcId="{D44D61AB-6F20-4E6F-AADA-1C41D58F2A42}" destId="{376581BD-F836-4909-B98C-CB7D318F93FD}" srcOrd="0" destOrd="0" presId="urn:microsoft.com/office/officeart/2005/8/layout/process4"/>
    <dgm:cxn modelId="{A23AA461-BED1-4EB4-860D-690869E61E5C}" type="presParOf" srcId="{D44D61AB-6F20-4E6F-AADA-1C41D58F2A42}" destId="{C240805B-42E4-4779-8F35-25D95B677CFA}" srcOrd="1" destOrd="0" presId="urn:microsoft.com/office/officeart/2005/8/layout/process4"/>
    <dgm:cxn modelId="{CB58B801-C91A-4BDD-8234-90FBCA4612EF}" type="presParOf" srcId="{D44D61AB-6F20-4E6F-AADA-1C41D58F2A42}" destId="{238CEE24-E45C-4153-8D3A-2E2303E75EBD}" srcOrd="2" destOrd="0" presId="urn:microsoft.com/office/officeart/2005/8/layout/process4"/>
    <dgm:cxn modelId="{F16EA44F-0E20-491A-B533-5BF064D5143E}" type="presParOf" srcId="{238CEE24-E45C-4153-8D3A-2E2303E75EBD}" destId="{20B94E42-F735-402D-BA5A-65E810060FA0}" srcOrd="0" destOrd="0" presId="urn:microsoft.com/office/officeart/2005/8/layout/process4"/>
    <dgm:cxn modelId="{A7E079C5-DB8D-4AC0-8000-1CD08848B73B}" type="presParOf" srcId="{E81E6241-6447-4224-9CFA-95CF507FEC26}" destId="{CD941B46-005D-4E39-BBBB-1EF66F58132A}" srcOrd="3" destOrd="0" presId="urn:microsoft.com/office/officeart/2005/8/layout/process4"/>
    <dgm:cxn modelId="{1EBFB71D-AA10-48AE-A0A3-9759426E4D1C}" type="presParOf" srcId="{E81E6241-6447-4224-9CFA-95CF507FEC26}" destId="{BA60DF66-94AF-43F6-9814-931D8DB8FF7A}" srcOrd="4" destOrd="0" presId="urn:microsoft.com/office/officeart/2005/8/layout/process4"/>
    <dgm:cxn modelId="{86887A28-9590-4A24-AEDC-09E5FF43B8BB}" type="presParOf" srcId="{BA60DF66-94AF-43F6-9814-931D8DB8FF7A}" destId="{79D01F84-3BDA-4C35-B50A-03C85EE5F2FD}" srcOrd="0" destOrd="0" presId="urn:microsoft.com/office/officeart/2005/8/layout/process4"/>
    <dgm:cxn modelId="{AE825A61-9FDD-4BB9-AADB-8EFAB336287D}" type="presParOf" srcId="{BA60DF66-94AF-43F6-9814-931D8DB8FF7A}" destId="{AE73D398-CF27-4A54-8C3C-5B410DF4F5CF}" srcOrd="1" destOrd="0" presId="urn:microsoft.com/office/officeart/2005/8/layout/process4"/>
    <dgm:cxn modelId="{2D3866B7-6EDE-4797-96A6-40A28BC311B4}" type="presParOf" srcId="{BA60DF66-94AF-43F6-9814-931D8DB8FF7A}" destId="{B4B41D9A-D6EF-4E09-877A-74BEF1B6816E}" srcOrd="2" destOrd="0" presId="urn:microsoft.com/office/officeart/2005/8/layout/process4"/>
    <dgm:cxn modelId="{3159CA6D-06D1-46EB-A7D1-FEF4FC87BEFA}" type="presParOf" srcId="{B4B41D9A-D6EF-4E09-877A-74BEF1B6816E}" destId="{F7FEC7EB-EE71-4F7A-B14A-0C44A8E4728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5068E796-86B4-442E-BDA1-E86A85265E0D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668334-19F7-4830-AA1F-9D780F3C2F23}">
      <dgm:prSet phldrT="[Текст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Аренда + накопления</a:t>
          </a:r>
          <a:endParaRPr lang="ru-RU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5C11C51-1CAE-419A-8596-102220598AE5}" type="parTrans" cxnId="{55EA8559-D073-4C1F-BDA7-ED52ED801FC8}">
      <dgm:prSet/>
      <dgm:spPr/>
      <dgm:t>
        <a:bodyPr/>
        <a:lstStyle/>
        <a:p>
          <a:endParaRPr lang="ru-RU"/>
        </a:p>
      </dgm:t>
    </dgm:pt>
    <dgm:pt modelId="{376B53C1-4AF7-4C11-B0F6-6A3A903E873A}" type="sibTrans" cxnId="{55EA8559-D073-4C1F-BDA7-ED52ED801FC8}">
      <dgm:prSet/>
      <dgm:spPr/>
      <dgm:t>
        <a:bodyPr/>
        <a:lstStyle/>
        <a:p>
          <a:endParaRPr lang="ru-RU"/>
        </a:p>
      </dgm:t>
    </dgm:pt>
    <dgm:pt modelId="{9C4803CF-4642-4D83-8055-0D51A8625B81}">
      <dgm:prSet phldrT="[Текст]"/>
      <dgm:spPr/>
      <dgm:t>
        <a:bodyPr/>
        <a:lstStyle/>
        <a:p>
          <a:r>
            <a:rPr lang="ru-RU" dirty="0" smtClean="0"/>
            <a:t>30 тыс.руб. - 14 тыс.руб. = 16 тыс.руб.</a:t>
          </a:r>
          <a:endParaRPr lang="ru-RU" dirty="0"/>
        </a:p>
      </dgm:t>
    </dgm:pt>
    <dgm:pt modelId="{99D1665B-1909-438B-A78F-F3E9D0AA8C5A}" type="parTrans" cxnId="{0C291BF0-50EE-421D-83E0-CCCCD4216584}">
      <dgm:prSet/>
      <dgm:spPr/>
      <dgm:t>
        <a:bodyPr/>
        <a:lstStyle/>
        <a:p>
          <a:endParaRPr lang="ru-RU"/>
        </a:p>
      </dgm:t>
    </dgm:pt>
    <dgm:pt modelId="{ABEE2CE1-8D03-4029-9676-1BC4B6735B60}" type="sibTrans" cxnId="{0C291BF0-50EE-421D-83E0-CCCCD4216584}">
      <dgm:prSet/>
      <dgm:spPr/>
      <dgm:t>
        <a:bodyPr/>
        <a:lstStyle/>
        <a:p>
          <a:endParaRPr lang="ru-RU"/>
        </a:p>
      </dgm:t>
    </dgm:pt>
    <dgm:pt modelId="{9A71D8C0-73AB-4F7E-85CA-B87C82AE6367}">
      <dgm:prSet phldrT="[Текст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 млн.руб. / 16 =125 месяцев</a:t>
          </a:r>
          <a:endParaRPr lang="ru-RU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DA5EE25-58BA-499A-A3C9-4B03188EACD9}" type="parTrans" cxnId="{02527489-E30E-4F48-A16F-9689F5D59137}">
      <dgm:prSet/>
      <dgm:spPr/>
      <dgm:t>
        <a:bodyPr/>
        <a:lstStyle/>
        <a:p>
          <a:endParaRPr lang="ru-RU"/>
        </a:p>
      </dgm:t>
    </dgm:pt>
    <dgm:pt modelId="{1C9895F9-2B96-4D28-95EA-4A6069D58042}" type="sibTrans" cxnId="{02527489-E30E-4F48-A16F-9689F5D59137}">
      <dgm:prSet/>
      <dgm:spPr/>
      <dgm:t>
        <a:bodyPr/>
        <a:lstStyle/>
        <a:p>
          <a:endParaRPr lang="ru-RU"/>
        </a:p>
      </dgm:t>
    </dgm:pt>
    <dgm:pt modelId="{FEA5C160-F029-476F-A166-919B039AEB73}">
      <dgm:prSet phldrT="[Текст]"/>
      <dgm:spPr/>
      <dgm:t>
        <a:bodyPr/>
        <a:lstStyle/>
        <a:p>
          <a:r>
            <a:rPr lang="ru-RU" dirty="0" smtClean="0"/>
            <a:t>125 месяцев = 10 лет 5 месяцев</a:t>
          </a:r>
          <a:endParaRPr lang="ru-RU" dirty="0"/>
        </a:p>
      </dgm:t>
    </dgm:pt>
    <dgm:pt modelId="{0CE6F897-B8E2-4A03-A086-06F481F2A715}" type="parTrans" cxnId="{F7CF1378-BF4D-4CF7-B489-CC4752A14365}">
      <dgm:prSet/>
      <dgm:spPr/>
      <dgm:t>
        <a:bodyPr/>
        <a:lstStyle/>
        <a:p>
          <a:endParaRPr lang="ru-RU"/>
        </a:p>
      </dgm:t>
    </dgm:pt>
    <dgm:pt modelId="{D01D1F60-A765-46F2-A49D-155888902B4A}" type="sibTrans" cxnId="{F7CF1378-BF4D-4CF7-B489-CC4752A14365}">
      <dgm:prSet/>
      <dgm:spPr/>
      <dgm:t>
        <a:bodyPr/>
        <a:lstStyle/>
        <a:p>
          <a:endParaRPr lang="ru-RU"/>
        </a:p>
      </dgm:t>
    </dgm:pt>
    <dgm:pt modelId="{E81E6241-6447-4224-9CFA-95CF507FEC26}" type="pres">
      <dgm:prSet presAssocID="{5068E796-86B4-442E-BDA1-E86A85265E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7A3CE8-5E20-49B9-AB29-EC1C63A7559C}" type="pres">
      <dgm:prSet presAssocID="{9A71D8C0-73AB-4F7E-85CA-B87C82AE6367}" presName="boxAndChildren" presStyleCnt="0"/>
      <dgm:spPr/>
    </dgm:pt>
    <dgm:pt modelId="{402D0BA0-A824-4E6C-9499-83FFCAE0E2D5}" type="pres">
      <dgm:prSet presAssocID="{9A71D8C0-73AB-4F7E-85CA-B87C82AE6367}" presName="parentTextBox" presStyleLbl="node1" presStyleIdx="0" presStyleCnt="2"/>
      <dgm:spPr/>
      <dgm:t>
        <a:bodyPr/>
        <a:lstStyle/>
        <a:p>
          <a:endParaRPr lang="ru-RU"/>
        </a:p>
      </dgm:t>
    </dgm:pt>
    <dgm:pt modelId="{47B88582-C834-423A-9488-AF12B4201F77}" type="pres">
      <dgm:prSet presAssocID="{9A71D8C0-73AB-4F7E-85CA-B87C82AE6367}" presName="entireBox" presStyleLbl="node1" presStyleIdx="0" presStyleCnt="2"/>
      <dgm:spPr/>
      <dgm:t>
        <a:bodyPr/>
        <a:lstStyle/>
        <a:p>
          <a:endParaRPr lang="ru-RU"/>
        </a:p>
      </dgm:t>
    </dgm:pt>
    <dgm:pt modelId="{556CDCDD-4DC4-4A44-B5DE-D46B8B19823B}" type="pres">
      <dgm:prSet presAssocID="{9A71D8C0-73AB-4F7E-85CA-B87C82AE6367}" presName="descendantBox" presStyleCnt="0"/>
      <dgm:spPr/>
    </dgm:pt>
    <dgm:pt modelId="{DF672DAD-C0CA-4628-8A32-9ACDA3B60999}" type="pres">
      <dgm:prSet presAssocID="{FEA5C160-F029-476F-A166-919B039AEB73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41B46-005D-4E39-BBBB-1EF66F58132A}" type="pres">
      <dgm:prSet presAssocID="{376B53C1-4AF7-4C11-B0F6-6A3A903E873A}" presName="sp" presStyleCnt="0"/>
      <dgm:spPr/>
    </dgm:pt>
    <dgm:pt modelId="{BA60DF66-94AF-43F6-9814-931D8DB8FF7A}" type="pres">
      <dgm:prSet presAssocID="{14668334-19F7-4830-AA1F-9D780F3C2F23}" presName="arrowAndChildren" presStyleCnt="0"/>
      <dgm:spPr/>
    </dgm:pt>
    <dgm:pt modelId="{79D01F84-3BDA-4C35-B50A-03C85EE5F2FD}" type="pres">
      <dgm:prSet presAssocID="{14668334-19F7-4830-AA1F-9D780F3C2F23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AE73D398-CF27-4A54-8C3C-5B410DF4F5CF}" type="pres">
      <dgm:prSet presAssocID="{14668334-19F7-4830-AA1F-9D780F3C2F23}" presName="arrow" presStyleLbl="node1" presStyleIdx="1" presStyleCnt="2"/>
      <dgm:spPr/>
      <dgm:t>
        <a:bodyPr/>
        <a:lstStyle/>
        <a:p>
          <a:endParaRPr lang="ru-RU"/>
        </a:p>
      </dgm:t>
    </dgm:pt>
    <dgm:pt modelId="{B4B41D9A-D6EF-4E09-877A-74BEF1B6816E}" type="pres">
      <dgm:prSet presAssocID="{14668334-19F7-4830-AA1F-9D780F3C2F23}" presName="descendantArrow" presStyleCnt="0"/>
      <dgm:spPr/>
    </dgm:pt>
    <dgm:pt modelId="{F7FEC7EB-EE71-4F7A-B14A-0C44A8E4728D}" type="pres">
      <dgm:prSet presAssocID="{9C4803CF-4642-4D83-8055-0D51A8625B81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527489-E30E-4F48-A16F-9689F5D59137}" srcId="{5068E796-86B4-442E-BDA1-E86A85265E0D}" destId="{9A71D8C0-73AB-4F7E-85CA-B87C82AE6367}" srcOrd="1" destOrd="0" parTransId="{EDA5EE25-58BA-499A-A3C9-4B03188EACD9}" sibTransId="{1C9895F9-2B96-4D28-95EA-4A6069D58042}"/>
    <dgm:cxn modelId="{9EEC9AF8-586F-4193-A405-2C135CCA43B2}" type="presOf" srcId="{9A71D8C0-73AB-4F7E-85CA-B87C82AE6367}" destId="{47B88582-C834-423A-9488-AF12B4201F77}" srcOrd="1" destOrd="0" presId="urn:microsoft.com/office/officeart/2005/8/layout/process4"/>
    <dgm:cxn modelId="{3DC8F713-D28F-41F5-B660-79337972DBC4}" type="presOf" srcId="{14668334-19F7-4830-AA1F-9D780F3C2F23}" destId="{79D01F84-3BDA-4C35-B50A-03C85EE5F2FD}" srcOrd="0" destOrd="0" presId="urn:microsoft.com/office/officeart/2005/8/layout/process4"/>
    <dgm:cxn modelId="{65EF7080-8901-409A-A871-8A173AF1B57C}" type="presOf" srcId="{5068E796-86B4-442E-BDA1-E86A85265E0D}" destId="{E81E6241-6447-4224-9CFA-95CF507FEC26}" srcOrd="0" destOrd="0" presId="urn:microsoft.com/office/officeart/2005/8/layout/process4"/>
    <dgm:cxn modelId="{F7CF1378-BF4D-4CF7-B489-CC4752A14365}" srcId="{9A71D8C0-73AB-4F7E-85CA-B87C82AE6367}" destId="{FEA5C160-F029-476F-A166-919B039AEB73}" srcOrd="0" destOrd="0" parTransId="{0CE6F897-B8E2-4A03-A086-06F481F2A715}" sibTransId="{D01D1F60-A765-46F2-A49D-155888902B4A}"/>
    <dgm:cxn modelId="{177001E1-741D-4717-BAE7-B0B88FFE7EA6}" type="presOf" srcId="{9C4803CF-4642-4D83-8055-0D51A8625B81}" destId="{F7FEC7EB-EE71-4F7A-B14A-0C44A8E4728D}" srcOrd="0" destOrd="0" presId="urn:microsoft.com/office/officeart/2005/8/layout/process4"/>
    <dgm:cxn modelId="{7EF0C9A3-F5BB-4968-95B5-0F09370C1EF7}" type="presOf" srcId="{9A71D8C0-73AB-4F7E-85CA-B87C82AE6367}" destId="{402D0BA0-A824-4E6C-9499-83FFCAE0E2D5}" srcOrd="0" destOrd="0" presId="urn:microsoft.com/office/officeart/2005/8/layout/process4"/>
    <dgm:cxn modelId="{B30E33AF-44C2-4ACA-A6F4-4C2AE71EA605}" type="presOf" srcId="{FEA5C160-F029-476F-A166-919B039AEB73}" destId="{DF672DAD-C0CA-4628-8A32-9ACDA3B60999}" srcOrd="0" destOrd="0" presId="urn:microsoft.com/office/officeart/2005/8/layout/process4"/>
    <dgm:cxn modelId="{42A3396D-121C-4309-99BA-04617EC3B037}" type="presOf" srcId="{14668334-19F7-4830-AA1F-9D780F3C2F23}" destId="{AE73D398-CF27-4A54-8C3C-5B410DF4F5CF}" srcOrd="1" destOrd="0" presId="urn:microsoft.com/office/officeart/2005/8/layout/process4"/>
    <dgm:cxn modelId="{55EA8559-D073-4C1F-BDA7-ED52ED801FC8}" srcId="{5068E796-86B4-442E-BDA1-E86A85265E0D}" destId="{14668334-19F7-4830-AA1F-9D780F3C2F23}" srcOrd="0" destOrd="0" parTransId="{35C11C51-1CAE-419A-8596-102220598AE5}" sibTransId="{376B53C1-4AF7-4C11-B0F6-6A3A903E873A}"/>
    <dgm:cxn modelId="{0C291BF0-50EE-421D-83E0-CCCCD4216584}" srcId="{14668334-19F7-4830-AA1F-9D780F3C2F23}" destId="{9C4803CF-4642-4D83-8055-0D51A8625B81}" srcOrd="0" destOrd="0" parTransId="{99D1665B-1909-438B-A78F-F3E9D0AA8C5A}" sibTransId="{ABEE2CE1-8D03-4029-9676-1BC4B6735B60}"/>
    <dgm:cxn modelId="{3B577950-A478-4E53-9242-758B0ADFC686}" type="presParOf" srcId="{E81E6241-6447-4224-9CFA-95CF507FEC26}" destId="{FB7A3CE8-5E20-49B9-AB29-EC1C63A7559C}" srcOrd="0" destOrd="0" presId="urn:microsoft.com/office/officeart/2005/8/layout/process4"/>
    <dgm:cxn modelId="{FD86DFFB-DEBB-4FD9-85AC-996C51F1E6FB}" type="presParOf" srcId="{FB7A3CE8-5E20-49B9-AB29-EC1C63A7559C}" destId="{402D0BA0-A824-4E6C-9499-83FFCAE0E2D5}" srcOrd="0" destOrd="0" presId="urn:microsoft.com/office/officeart/2005/8/layout/process4"/>
    <dgm:cxn modelId="{0B496A6F-A9D1-4353-AB0B-1E710581CD5D}" type="presParOf" srcId="{FB7A3CE8-5E20-49B9-AB29-EC1C63A7559C}" destId="{47B88582-C834-423A-9488-AF12B4201F77}" srcOrd="1" destOrd="0" presId="urn:microsoft.com/office/officeart/2005/8/layout/process4"/>
    <dgm:cxn modelId="{410F3932-84BB-44D6-AF82-7FE900448BDB}" type="presParOf" srcId="{FB7A3CE8-5E20-49B9-AB29-EC1C63A7559C}" destId="{556CDCDD-4DC4-4A44-B5DE-D46B8B19823B}" srcOrd="2" destOrd="0" presId="urn:microsoft.com/office/officeart/2005/8/layout/process4"/>
    <dgm:cxn modelId="{AEAE6FB8-D54A-44DB-95F4-30012DEB7D0D}" type="presParOf" srcId="{556CDCDD-4DC4-4A44-B5DE-D46B8B19823B}" destId="{DF672DAD-C0CA-4628-8A32-9ACDA3B60999}" srcOrd="0" destOrd="0" presId="urn:microsoft.com/office/officeart/2005/8/layout/process4"/>
    <dgm:cxn modelId="{23C5087A-93FE-4F12-9E99-BE6C79E0398A}" type="presParOf" srcId="{E81E6241-6447-4224-9CFA-95CF507FEC26}" destId="{CD941B46-005D-4E39-BBBB-1EF66F58132A}" srcOrd="1" destOrd="0" presId="urn:microsoft.com/office/officeart/2005/8/layout/process4"/>
    <dgm:cxn modelId="{991458AB-E179-4067-9FD3-91773996B067}" type="presParOf" srcId="{E81E6241-6447-4224-9CFA-95CF507FEC26}" destId="{BA60DF66-94AF-43F6-9814-931D8DB8FF7A}" srcOrd="2" destOrd="0" presId="urn:microsoft.com/office/officeart/2005/8/layout/process4"/>
    <dgm:cxn modelId="{3628000E-DC24-4A19-8ED8-553680434869}" type="presParOf" srcId="{BA60DF66-94AF-43F6-9814-931D8DB8FF7A}" destId="{79D01F84-3BDA-4C35-B50A-03C85EE5F2FD}" srcOrd="0" destOrd="0" presId="urn:microsoft.com/office/officeart/2005/8/layout/process4"/>
    <dgm:cxn modelId="{9BE0A776-9EA0-46B8-A1C1-862721B34A77}" type="presParOf" srcId="{BA60DF66-94AF-43F6-9814-931D8DB8FF7A}" destId="{AE73D398-CF27-4A54-8C3C-5B410DF4F5CF}" srcOrd="1" destOrd="0" presId="urn:microsoft.com/office/officeart/2005/8/layout/process4"/>
    <dgm:cxn modelId="{3AA242EE-D23A-4306-9F38-4081C37FBA02}" type="presParOf" srcId="{BA60DF66-94AF-43F6-9814-931D8DB8FF7A}" destId="{B4B41D9A-D6EF-4E09-877A-74BEF1B6816E}" srcOrd="2" destOrd="0" presId="urn:microsoft.com/office/officeart/2005/8/layout/process4"/>
    <dgm:cxn modelId="{16DC3E8C-3588-414C-9789-66871E6FC0B0}" type="presParOf" srcId="{B4B41D9A-D6EF-4E09-877A-74BEF1B6816E}" destId="{F7FEC7EB-EE71-4F7A-B14A-0C44A8E4728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F5E1E14D-D789-4299-9781-85DF2CB0218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4133B8-2771-4251-9530-F8C05E7EFDDC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600" b="1" dirty="0" smtClean="0">
              <a:solidFill>
                <a:schemeClr val="tx1"/>
              </a:solidFill>
            </a:rPr>
            <a:t>Цель</a:t>
          </a:r>
          <a:endParaRPr lang="ru-RU" sz="3600" b="1" dirty="0">
            <a:solidFill>
              <a:schemeClr val="tx1"/>
            </a:solidFill>
          </a:endParaRPr>
        </a:p>
      </dgm:t>
    </dgm:pt>
    <dgm:pt modelId="{3B957A03-9510-43CF-93F0-B651BA462699}" type="parTrans" cxnId="{915E28DD-D567-49AE-8C7D-834DF3F6B73E}">
      <dgm:prSet/>
      <dgm:spPr/>
      <dgm:t>
        <a:bodyPr/>
        <a:lstStyle/>
        <a:p>
          <a:endParaRPr lang="ru-RU"/>
        </a:p>
      </dgm:t>
    </dgm:pt>
    <dgm:pt modelId="{4F36CE7C-E24D-4BE9-B27A-A35142340A25}" type="sibTrans" cxnId="{915E28DD-D567-49AE-8C7D-834DF3F6B73E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E64CD67A-3204-4983-9F50-5CDEFFD08C0C}">
      <dgm:prSet phldrT="[Текст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Проанализировать имеющиеся способы приобретения жилья и выбрать наиболее выгодный</a:t>
          </a:r>
          <a:endParaRPr lang="ru-RU" dirty="0"/>
        </a:p>
      </dgm:t>
    </dgm:pt>
    <dgm:pt modelId="{BD3E4F03-A8A4-40F5-AE3A-CBE003879930}" type="parTrans" cxnId="{42F40FA9-6EDD-4383-A41A-38CCC8E43FD1}">
      <dgm:prSet/>
      <dgm:spPr/>
      <dgm:t>
        <a:bodyPr/>
        <a:lstStyle/>
        <a:p>
          <a:endParaRPr lang="ru-RU"/>
        </a:p>
      </dgm:t>
    </dgm:pt>
    <dgm:pt modelId="{74D33715-CFAF-48BB-81C4-B699E78B543E}" type="sibTrans" cxnId="{42F40FA9-6EDD-4383-A41A-38CCC8E43FD1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3FE6AE0E-4BF0-44FB-8D46-9B27BFF7781A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Достигнута</a:t>
          </a:r>
          <a:endParaRPr lang="ru-RU" sz="2800" b="1" dirty="0">
            <a:solidFill>
              <a:schemeClr val="tx1"/>
            </a:solidFill>
          </a:endParaRPr>
        </a:p>
      </dgm:t>
    </dgm:pt>
    <dgm:pt modelId="{3DFCBD25-F1C7-4BF7-980D-EA98BEE376F0}" type="sibTrans" cxnId="{64C87424-D495-4C5E-AC38-A8E1CB7DE8AC}">
      <dgm:prSet/>
      <dgm:spPr/>
      <dgm:t>
        <a:bodyPr/>
        <a:lstStyle/>
        <a:p>
          <a:endParaRPr lang="ru-RU"/>
        </a:p>
      </dgm:t>
    </dgm:pt>
    <dgm:pt modelId="{D99D82D3-3800-40DE-BDFB-49A2BE68C311}" type="parTrans" cxnId="{64C87424-D495-4C5E-AC38-A8E1CB7DE8AC}">
      <dgm:prSet/>
      <dgm:spPr/>
      <dgm:t>
        <a:bodyPr/>
        <a:lstStyle/>
        <a:p>
          <a:endParaRPr lang="ru-RU"/>
        </a:p>
      </dgm:t>
    </dgm:pt>
    <dgm:pt modelId="{82E5F100-C41D-4067-A2F3-1189B53000E7}" type="pres">
      <dgm:prSet presAssocID="{F5E1E14D-D789-4299-9781-85DF2CB0218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200760-0C32-46A3-BE77-5278FD4238CA}" type="pres">
      <dgm:prSet presAssocID="{CB4133B8-2771-4251-9530-F8C05E7EFDD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D2DACA-39F3-42A5-9D5C-16C49D134114}" type="pres">
      <dgm:prSet presAssocID="{4F36CE7C-E24D-4BE9-B27A-A35142340A25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F586CDA-D125-4D3F-BFC8-263FC0EDA2FA}" type="pres">
      <dgm:prSet presAssocID="{4F36CE7C-E24D-4BE9-B27A-A35142340A25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A4536D73-B407-4A07-A222-405957DB62FF}" type="pres">
      <dgm:prSet presAssocID="{E64CD67A-3204-4983-9F50-5CDEFFD08C0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66450-CECE-4FB6-A2A3-4D0D935BA561}" type="pres">
      <dgm:prSet presAssocID="{74D33715-CFAF-48BB-81C4-B699E78B543E}" presName="sibTrans" presStyleLbl="sibTrans2D1" presStyleIdx="1" presStyleCnt="2"/>
      <dgm:spPr/>
      <dgm:t>
        <a:bodyPr/>
        <a:lstStyle/>
        <a:p>
          <a:endParaRPr lang="ru-RU"/>
        </a:p>
      </dgm:t>
    </dgm:pt>
    <dgm:pt modelId="{4AC76364-2A33-4C88-9DE3-7E821ED5F786}" type="pres">
      <dgm:prSet presAssocID="{74D33715-CFAF-48BB-81C4-B699E78B543E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1F78F324-4B95-4686-BA10-004210BAA293}" type="pres">
      <dgm:prSet presAssocID="{3FE6AE0E-4BF0-44FB-8D46-9B27BFF7781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5A3694-74B7-4283-9026-9705007FA5F3}" type="presOf" srcId="{3FE6AE0E-4BF0-44FB-8D46-9B27BFF7781A}" destId="{1F78F324-4B95-4686-BA10-004210BAA293}" srcOrd="0" destOrd="0" presId="urn:microsoft.com/office/officeart/2005/8/layout/process1"/>
    <dgm:cxn modelId="{915E28DD-D567-49AE-8C7D-834DF3F6B73E}" srcId="{F5E1E14D-D789-4299-9781-85DF2CB02180}" destId="{CB4133B8-2771-4251-9530-F8C05E7EFDDC}" srcOrd="0" destOrd="0" parTransId="{3B957A03-9510-43CF-93F0-B651BA462699}" sibTransId="{4F36CE7C-E24D-4BE9-B27A-A35142340A25}"/>
    <dgm:cxn modelId="{86A3B3B6-BE2C-484A-B212-F4FB50D97FA4}" type="presOf" srcId="{E64CD67A-3204-4983-9F50-5CDEFFD08C0C}" destId="{A4536D73-B407-4A07-A222-405957DB62FF}" srcOrd="0" destOrd="0" presId="urn:microsoft.com/office/officeart/2005/8/layout/process1"/>
    <dgm:cxn modelId="{796D0805-1AE3-4EFB-9562-9C8FFD19DDEA}" type="presOf" srcId="{74D33715-CFAF-48BB-81C4-B699E78B543E}" destId="{4AC76364-2A33-4C88-9DE3-7E821ED5F786}" srcOrd="1" destOrd="0" presId="urn:microsoft.com/office/officeart/2005/8/layout/process1"/>
    <dgm:cxn modelId="{036C992B-5200-4D81-8F49-13D77C9BB623}" type="presOf" srcId="{74D33715-CFAF-48BB-81C4-B699E78B543E}" destId="{93B66450-CECE-4FB6-A2A3-4D0D935BA561}" srcOrd="0" destOrd="0" presId="urn:microsoft.com/office/officeart/2005/8/layout/process1"/>
    <dgm:cxn modelId="{533D88C2-ED6E-4B98-83D9-1865B32644FE}" type="presOf" srcId="{4F36CE7C-E24D-4BE9-B27A-A35142340A25}" destId="{EF586CDA-D125-4D3F-BFC8-263FC0EDA2FA}" srcOrd="1" destOrd="0" presId="urn:microsoft.com/office/officeart/2005/8/layout/process1"/>
    <dgm:cxn modelId="{64C87424-D495-4C5E-AC38-A8E1CB7DE8AC}" srcId="{F5E1E14D-D789-4299-9781-85DF2CB02180}" destId="{3FE6AE0E-4BF0-44FB-8D46-9B27BFF7781A}" srcOrd="2" destOrd="0" parTransId="{D99D82D3-3800-40DE-BDFB-49A2BE68C311}" sibTransId="{3DFCBD25-F1C7-4BF7-980D-EA98BEE376F0}"/>
    <dgm:cxn modelId="{0C97CF0C-1A30-4A3E-B3E8-33FE605A7723}" type="presOf" srcId="{4F36CE7C-E24D-4BE9-B27A-A35142340A25}" destId="{DAD2DACA-39F3-42A5-9D5C-16C49D134114}" srcOrd="0" destOrd="0" presId="urn:microsoft.com/office/officeart/2005/8/layout/process1"/>
    <dgm:cxn modelId="{17F7901A-2281-4A86-9E4A-1679A1B9AA35}" type="presOf" srcId="{CB4133B8-2771-4251-9530-F8C05E7EFDDC}" destId="{DA200760-0C32-46A3-BE77-5278FD4238CA}" srcOrd="0" destOrd="0" presId="urn:microsoft.com/office/officeart/2005/8/layout/process1"/>
    <dgm:cxn modelId="{42F40FA9-6EDD-4383-A41A-38CCC8E43FD1}" srcId="{F5E1E14D-D789-4299-9781-85DF2CB02180}" destId="{E64CD67A-3204-4983-9F50-5CDEFFD08C0C}" srcOrd="1" destOrd="0" parTransId="{BD3E4F03-A8A4-40F5-AE3A-CBE003879930}" sibTransId="{74D33715-CFAF-48BB-81C4-B699E78B543E}"/>
    <dgm:cxn modelId="{947E9495-F6E2-47FB-9A80-8B0439A47583}" type="presOf" srcId="{F5E1E14D-D789-4299-9781-85DF2CB02180}" destId="{82E5F100-C41D-4067-A2F3-1189B53000E7}" srcOrd="0" destOrd="0" presId="urn:microsoft.com/office/officeart/2005/8/layout/process1"/>
    <dgm:cxn modelId="{C50305A5-91B8-4A6A-9CC5-495DF8B97BAE}" type="presParOf" srcId="{82E5F100-C41D-4067-A2F3-1189B53000E7}" destId="{DA200760-0C32-46A3-BE77-5278FD4238CA}" srcOrd="0" destOrd="0" presId="urn:microsoft.com/office/officeart/2005/8/layout/process1"/>
    <dgm:cxn modelId="{4FBEDBED-052A-4C6E-90DA-FA26E3475AA0}" type="presParOf" srcId="{82E5F100-C41D-4067-A2F3-1189B53000E7}" destId="{DAD2DACA-39F3-42A5-9D5C-16C49D134114}" srcOrd="1" destOrd="0" presId="urn:microsoft.com/office/officeart/2005/8/layout/process1"/>
    <dgm:cxn modelId="{BD222545-50BD-477E-B213-C75229DBF277}" type="presParOf" srcId="{DAD2DACA-39F3-42A5-9D5C-16C49D134114}" destId="{EF586CDA-D125-4D3F-BFC8-263FC0EDA2FA}" srcOrd="0" destOrd="0" presId="urn:microsoft.com/office/officeart/2005/8/layout/process1"/>
    <dgm:cxn modelId="{61ED6DEA-A488-40B1-AF28-854C6EF52B1C}" type="presParOf" srcId="{82E5F100-C41D-4067-A2F3-1189B53000E7}" destId="{A4536D73-B407-4A07-A222-405957DB62FF}" srcOrd="2" destOrd="0" presId="urn:microsoft.com/office/officeart/2005/8/layout/process1"/>
    <dgm:cxn modelId="{3F68DC5C-0B38-4597-91F6-F96B917E8F5E}" type="presParOf" srcId="{82E5F100-C41D-4067-A2F3-1189B53000E7}" destId="{93B66450-CECE-4FB6-A2A3-4D0D935BA561}" srcOrd="3" destOrd="0" presId="urn:microsoft.com/office/officeart/2005/8/layout/process1"/>
    <dgm:cxn modelId="{53100FDE-1F4F-4D19-9626-34B76AA753ED}" type="presParOf" srcId="{93B66450-CECE-4FB6-A2A3-4D0D935BA561}" destId="{4AC76364-2A33-4C88-9DE3-7E821ED5F786}" srcOrd="0" destOrd="0" presId="urn:microsoft.com/office/officeart/2005/8/layout/process1"/>
    <dgm:cxn modelId="{79CC277A-5714-4964-AF3C-C9F76354B27C}" type="presParOf" srcId="{82E5F100-C41D-4067-A2F3-1189B53000E7}" destId="{1F78F324-4B95-4686-BA10-004210BAA29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F5E1E14D-D789-4299-9781-85DF2CB0218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4133B8-2771-4251-9530-F8C05E7EFDDC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600" b="1" dirty="0" smtClean="0">
              <a:solidFill>
                <a:schemeClr val="tx1"/>
              </a:solidFill>
            </a:rPr>
            <a:t>Проблема</a:t>
          </a:r>
          <a:endParaRPr lang="ru-RU" sz="3600" b="1" dirty="0">
            <a:solidFill>
              <a:schemeClr val="tx1"/>
            </a:solidFill>
          </a:endParaRPr>
        </a:p>
      </dgm:t>
    </dgm:pt>
    <dgm:pt modelId="{3B957A03-9510-43CF-93F0-B651BA462699}" type="parTrans" cxnId="{915E28DD-D567-49AE-8C7D-834DF3F6B73E}">
      <dgm:prSet/>
      <dgm:spPr/>
      <dgm:t>
        <a:bodyPr/>
        <a:lstStyle/>
        <a:p>
          <a:endParaRPr lang="ru-RU"/>
        </a:p>
      </dgm:t>
    </dgm:pt>
    <dgm:pt modelId="{4F36CE7C-E24D-4BE9-B27A-A35142340A25}" type="sibTrans" cxnId="{915E28DD-D567-49AE-8C7D-834DF3F6B73E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E64CD67A-3204-4983-9F50-5CDEFFD08C0C}">
      <dgm:prSet phldrT="[Текст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i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Как приобрести квартиру на имеющиеся средства</a:t>
          </a:r>
          <a:endParaRPr lang="ru-RU" dirty="0"/>
        </a:p>
      </dgm:t>
    </dgm:pt>
    <dgm:pt modelId="{BD3E4F03-A8A4-40F5-AE3A-CBE003879930}" type="parTrans" cxnId="{42F40FA9-6EDD-4383-A41A-38CCC8E43FD1}">
      <dgm:prSet/>
      <dgm:spPr/>
      <dgm:t>
        <a:bodyPr/>
        <a:lstStyle/>
        <a:p>
          <a:endParaRPr lang="ru-RU"/>
        </a:p>
      </dgm:t>
    </dgm:pt>
    <dgm:pt modelId="{74D33715-CFAF-48BB-81C4-B699E78B543E}" type="sibTrans" cxnId="{42F40FA9-6EDD-4383-A41A-38CCC8E43FD1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3FE6AE0E-4BF0-44FB-8D46-9B27BFF7781A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Решена</a:t>
          </a:r>
          <a:endParaRPr lang="ru-RU" sz="3600" b="1" dirty="0">
            <a:solidFill>
              <a:schemeClr val="tx1"/>
            </a:solidFill>
          </a:endParaRPr>
        </a:p>
      </dgm:t>
    </dgm:pt>
    <dgm:pt modelId="{3DFCBD25-F1C7-4BF7-980D-EA98BEE376F0}" type="sibTrans" cxnId="{64C87424-D495-4C5E-AC38-A8E1CB7DE8AC}">
      <dgm:prSet/>
      <dgm:spPr/>
      <dgm:t>
        <a:bodyPr/>
        <a:lstStyle/>
        <a:p>
          <a:endParaRPr lang="ru-RU"/>
        </a:p>
      </dgm:t>
    </dgm:pt>
    <dgm:pt modelId="{D99D82D3-3800-40DE-BDFB-49A2BE68C311}" type="parTrans" cxnId="{64C87424-D495-4C5E-AC38-A8E1CB7DE8AC}">
      <dgm:prSet/>
      <dgm:spPr/>
      <dgm:t>
        <a:bodyPr/>
        <a:lstStyle/>
        <a:p>
          <a:endParaRPr lang="ru-RU"/>
        </a:p>
      </dgm:t>
    </dgm:pt>
    <dgm:pt modelId="{82E5F100-C41D-4067-A2F3-1189B53000E7}" type="pres">
      <dgm:prSet presAssocID="{F5E1E14D-D789-4299-9781-85DF2CB0218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200760-0C32-46A3-BE77-5278FD4238CA}" type="pres">
      <dgm:prSet presAssocID="{CB4133B8-2771-4251-9530-F8C05E7EFDD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D2DACA-39F3-42A5-9D5C-16C49D134114}" type="pres">
      <dgm:prSet presAssocID="{4F36CE7C-E24D-4BE9-B27A-A35142340A25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F586CDA-D125-4D3F-BFC8-263FC0EDA2FA}" type="pres">
      <dgm:prSet presAssocID="{4F36CE7C-E24D-4BE9-B27A-A35142340A25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A4536D73-B407-4A07-A222-405957DB62FF}" type="pres">
      <dgm:prSet presAssocID="{E64CD67A-3204-4983-9F50-5CDEFFD08C0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66450-CECE-4FB6-A2A3-4D0D935BA561}" type="pres">
      <dgm:prSet presAssocID="{74D33715-CFAF-48BB-81C4-B699E78B543E}" presName="sibTrans" presStyleLbl="sibTrans2D1" presStyleIdx="1" presStyleCnt="2"/>
      <dgm:spPr/>
      <dgm:t>
        <a:bodyPr/>
        <a:lstStyle/>
        <a:p>
          <a:endParaRPr lang="ru-RU"/>
        </a:p>
      </dgm:t>
    </dgm:pt>
    <dgm:pt modelId="{4AC76364-2A33-4C88-9DE3-7E821ED5F786}" type="pres">
      <dgm:prSet presAssocID="{74D33715-CFAF-48BB-81C4-B699E78B543E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1F78F324-4B95-4686-BA10-004210BAA293}" type="pres">
      <dgm:prSet presAssocID="{3FE6AE0E-4BF0-44FB-8D46-9B27BFF7781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F40FA9-6EDD-4383-A41A-38CCC8E43FD1}" srcId="{F5E1E14D-D789-4299-9781-85DF2CB02180}" destId="{E64CD67A-3204-4983-9F50-5CDEFFD08C0C}" srcOrd="1" destOrd="0" parTransId="{BD3E4F03-A8A4-40F5-AE3A-CBE003879930}" sibTransId="{74D33715-CFAF-48BB-81C4-B699E78B543E}"/>
    <dgm:cxn modelId="{30E30C9D-E0D7-4B09-A064-E58E93E5F1C0}" type="presOf" srcId="{F5E1E14D-D789-4299-9781-85DF2CB02180}" destId="{82E5F100-C41D-4067-A2F3-1189B53000E7}" srcOrd="0" destOrd="0" presId="urn:microsoft.com/office/officeart/2005/8/layout/process1"/>
    <dgm:cxn modelId="{23B5E8EF-CE69-4FE4-BA1D-E24D16CD722A}" type="presOf" srcId="{CB4133B8-2771-4251-9530-F8C05E7EFDDC}" destId="{DA200760-0C32-46A3-BE77-5278FD4238CA}" srcOrd="0" destOrd="0" presId="urn:microsoft.com/office/officeart/2005/8/layout/process1"/>
    <dgm:cxn modelId="{60873095-C4D9-4B84-8022-63C009F20156}" type="presOf" srcId="{74D33715-CFAF-48BB-81C4-B699E78B543E}" destId="{93B66450-CECE-4FB6-A2A3-4D0D935BA561}" srcOrd="0" destOrd="0" presId="urn:microsoft.com/office/officeart/2005/8/layout/process1"/>
    <dgm:cxn modelId="{341F197D-37F7-4DCF-86FC-F1ABB652A5C4}" type="presOf" srcId="{4F36CE7C-E24D-4BE9-B27A-A35142340A25}" destId="{EF586CDA-D125-4D3F-BFC8-263FC0EDA2FA}" srcOrd="1" destOrd="0" presId="urn:microsoft.com/office/officeart/2005/8/layout/process1"/>
    <dgm:cxn modelId="{19695892-18C7-4A2F-A64F-891F6C7A2F54}" type="presOf" srcId="{E64CD67A-3204-4983-9F50-5CDEFFD08C0C}" destId="{A4536D73-B407-4A07-A222-405957DB62FF}" srcOrd="0" destOrd="0" presId="urn:microsoft.com/office/officeart/2005/8/layout/process1"/>
    <dgm:cxn modelId="{64C87424-D495-4C5E-AC38-A8E1CB7DE8AC}" srcId="{F5E1E14D-D789-4299-9781-85DF2CB02180}" destId="{3FE6AE0E-4BF0-44FB-8D46-9B27BFF7781A}" srcOrd="2" destOrd="0" parTransId="{D99D82D3-3800-40DE-BDFB-49A2BE68C311}" sibTransId="{3DFCBD25-F1C7-4BF7-980D-EA98BEE376F0}"/>
    <dgm:cxn modelId="{E0F06CC8-47C0-4C95-AA2C-C9FF47FAFDE5}" type="presOf" srcId="{3FE6AE0E-4BF0-44FB-8D46-9B27BFF7781A}" destId="{1F78F324-4B95-4686-BA10-004210BAA293}" srcOrd="0" destOrd="0" presId="urn:microsoft.com/office/officeart/2005/8/layout/process1"/>
    <dgm:cxn modelId="{915E28DD-D567-49AE-8C7D-834DF3F6B73E}" srcId="{F5E1E14D-D789-4299-9781-85DF2CB02180}" destId="{CB4133B8-2771-4251-9530-F8C05E7EFDDC}" srcOrd="0" destOrd="0" parTransId="{3B957A03-9510-43CF-93F0-B651BA462699}" sibTransId="{4F36CE7C-E24D-4BE9-B27A-A35142340A25}"/>
    <dgm:cxn modelId="{74104A6D-1BB3-459E-BCEA-1A95A73F0490}" type="presOf" srcId="{74D33715-CFAF-48BB-81C4-B699E78B543E}" destId="{4AC76364-2A33-4C88-9DE3-7E821ED5F786}" srcOrd="1" destOrd="0" presId="urn:microsoft.com/office/officeart/2005/8/layout/process1"/>
    <dgm:cxn modelId="{C25B3036-BDFD-478E-9E09-27FA7F72C8C5}" type="presOf" srcId="{4F36CE7C-E24D-4BE9-B27A-A35142340A25}" destId="{DAD2DACA-39F3-42A5-9D5C-16C49D134114}" srcOrd="0" destOrd="0" presId="urn:microsoft.com/office/officeart/2005/8/layout/process1"/>
    <dgm:cxn modelId="{71A55B7F-169B-474C-9F76-ED4987C43D57}" type="presParOf" srcId="{82E5F100-C41D-4067-A2F3-1189B53000E7}" destId="{DA200760-0C32-46A3-BE77-5278FD4238CA}" srcOrd="0" destOrd="0" presId="urn:microsoft.com/office/officeart/2005/8/layout/process1"/>
    <dgm:cxn modelId="{29284A45-375D-4252-82E4-BB8403DB8FC0}" type="presParOf" srcId="{82E5F100-C41D-4067-A2F3-1189B53000E7}" destId="{DAD2DACA-39F3-42A5-9D5C-16C49D134114}" srcOrd="1" destOrd="0" presId="urn:microsoft.com/office/officeart/2005/8/layout/process1"/>
    <dgm:cxn modelId="{0F0C5E54-67E6-4C70-9A03-A8D5D070188A}" type="presParOf" srcId="{DAD2DACA-39F3-42A5-9D5C-16C49D134114}" destId="{EF586CDA-D125-4D3F-BFC8-263FC0EDA2FA}" srcOrd="0" destOrd="0" presId="urn:microsoft.com/office/officeart/2005/8/layout/process1"/>
    <dgm:cxn modelId="{0D6F6BC4-5FEA-4C1D-8BC4-F4283AE65A58}" type="presParOf" srcId="{82E5F100-C41D-4067-A2F3-1189B53000E7}" destId="{A4536D73-B407-4A07-A222-405957DB62FF}" srcOrd="2" destOrd="0" presId="urn:microsoft.com/office/officeart/2005/8/layout/process1"/>
    <dgm:cxn modelId="{78C164B8-9E65-40B4-B967-B9A4EA20D604}" type="presParOf" srcId="{82E5F100-C41D-4067-A2F3-1189B53000E7}" destId="{93B66450-CECE-4FB6-A2A3-4D0D935BA561}" srcOrd="3" destOrd="0" presId="urn:microsoft.com/office/officeart/2005/8/layout/process1"/>
    <dgm:cxn modelId="{604C63E3-0D37-4BD1-AE65-9F294536FEF2}" type="presParOf" srcId="{93B66450-CECE-4FB6-A2A3-4D0D935BA561}" destId="{4AC76364-2A33-4C88-9DE3-7E821ED5F786}" srcOrd="0" destOrd="0" presId="urn:microsoft.com/office/officeart/2005/8/layout/process1"/>
    <dgm:cxn modelId="{3CC86AC3-FBBC-4B13-9A31-27076C74830A}" type="presParOf" srcId="{82E5F100-C41D-4067-A2F3-1189B53000E7}" destId="{1F78F324-4B95-4686-BA10-004210BAA29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F7F0F9-CD6F-4E76-BD0F-2E8895030DB1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E532CA-1DF0-453E-9AAC-F9E66FB8F1C7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b="1" i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B33A67A-E072-4045-BBD4-B7926EC1597D}" type="parTrans" cxnId="{6162D380-02A7-4F6A-89C5-FA2F6D5B0AF2}">
      <dgm:prSet/>
      <dgm:spPr/>
      <dgm:t>
        <a:bodyPr/>
        <a:lstStyle/>
        <a:p>
          <a:endParaRPr lang="ru-RU"/>
        </a:p>
      </dgm:t>
    </dgm:pt>
    <dgm:pt modelId="{826C0901-8033-4225-BE74-F507EF417683}" type="sibTrans" cxnId="{6162D380-02A7-4F6A-89C5-FA2F6D5B0AF2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19C19287-357E-4B1C-B798-FB1F87A4A38A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F6D198E-87F7-4F42-866F-807DE6607581}" type="parTrans" cxnId="{8407925A-4310-4215-8254-8BB1B2D320CD}">
      <dgm:prSet/>
      <dgm:spPr/>
      <dgm:t>
        <a:bodyPr/>
        <a:lstStyle/>
        <a:p>
          <a:endParaRPr lang="ru-RU"/>
        </a:p>
      </dgm:t>
    </dgm:pt>
    <dgm:pt modelId="{B6D0F152-1F1D-4987-8358-0508779A0F24}" type="sibTrans" cxnId="{8407925A-4310-4215-8254-8BB1B2D320CD}">
      <dgm:prSet/>
      <dgm:spPr/>
      <dgm:t>
        <a:bodyPr/>
        <a:lstStyle/>
        <a:p>
          <a:endParaRPr lang="ru-RU"/>
        </a:p>
      </dgm:t>
    </dgm:pt>
    <dgm:pt modelId="{4008FB19-6F76-4464-9255-79978F465815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6897270-963F-488C-87B1-C095DD4704A4}" type="parTrans" cxnId="{6E7D56BE-BF24-4167-9935-7CE112CD8B00}">
      <dgm:prSet/>
      <dgm:spPr/>
      <dgm:t>
        <a:bodyPr/>
        <a:lstStyle/>
        <a:p>
          <a:endParaRPr lang="ru-RU"/>
        </a:p>
      </dgm:t>
    </dgm:pt>
    <dgm:pt modelId="{B68865A7-5D4D-4051-8BB2-40FD81E654FE}" type="sibTrans" cxnId="{6E7D56BE-BF24-4167-9935-7CE112CD8B00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B4B690E8-BDA7-4E64-8647-73EBFCF043FD}" type="pres">
      <dgm:prSet presAssocID="{99F7F0F9-CD6F-4E76-BD0F-2E8895030D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0D9EB0-52DC-462C-83DA-9CF74996A5A1}" type="pres">
      <dgm:prSet presAssocID="{47E532CA-1DF0-453E-9AAC-F9E66FB8F1C7}" presName="node" presStyleLbl="node1" presStyleIdx="0" presStyleCnt="3" custScaleY="120247" custRadScaleRad="50119" custRadScaleInc="-295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7D4D3-79CD-4E92-9187-E090B3CD8ED6}" type="pres">
      <dgm:prSet presAssocID="{826C0901-8033-4225-BE74-F507EF417683}" presName="sibTrans" presStyleLbl="sibTrans2D1" presStyleIdx="0" presStyleCnt="3"/>
      <dgm:spPr/>
      <dgm:t>
        <a:bodyPr/>
        <a:lstStyle/>
        <a:p>
          <a:endParaRPr lang="ru-RU"/>
        </a:p>
      </dgm:t>
    </dgm:pt>
    <dgm:pt modelId="{F2E40FDB-8222-407E-9CA3-44E41B7F25A7}" type="pres">
      <dgm:prSet presAssocID="{826C0901-8033-4225-BE74-F507EF417683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2219911-E11D-4F56-9F90-439933A6EB08}" type="pres">
      <dgm:prSet presAssocID="{19C19287-357E-4B1C-B798-FB1F87A4A38A}" presName="node" presStyleLbl="node1" presStyleIdx="1" presStyleCnt="3" custScaleY="120247" custRadScaleRad="189614" custRadScaleInc="-12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4C70E-E43A-4A2E-A33C-51502C70AFE0}" type="pres">
      <dgm:prSet presAssocID="{B6D0F152-1F1D-4987-8358-0508779A0F24}" presName="sibTrans" presStyleLbl="sibTrans2D1" presStyleIdx="1" presStyleCnt="3" custLinFactY="-131577" custLinFactNeighborX="-479" custLinFactNeighborY="-200000"/>
      <dgm:spPr/>
      <dgm:t>
        <a:bodyPr/>
        <a:lstStyle/>
        <a:p>
          <a:endParaRPr lang="ru-RU"/>
        </a:p>
      </dgm:t>
    </dgm:pt>
    <dgm:pt modelId="{9660CEE2-5780-4E64-9C56-F137535CB612}" type="pres">
      <dgm:prSet presAssocID="{B6D0F152-1F1D-4987-8358-0508779A0F24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52830367-CD58-4060-9117-11125F1082FD}" type="pres">
      <dgm:prSet presAssocID="{4008FB19-6F76-4464-9255-79978F465815}" presName="node" presStyleLbl="node1" presStyleIdx="2" presStyleCnt="3" custScaleY="120247" custRadScaleRad="182904" custRadScaleInc="10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EE172F-4CF7-406D-9C0F-15F5471B687F}" type="pres">
      <dgm:prSet presAssocID="{B68865A7-5D4D-4051-8BB2-40FD81E654FE}" presName="sibTrans" presStyleLbl="sibTrans2D1" presStyleIdx="2" presStyleCnt="3"/>
      <dgm:spPr/>
      <dgm:t>
        <a:bodyPr/>
        <a:lstStyle/>
        <a:p>
          <a:endParaRPr lang="ru-RU"/>
        </a:p>
      </dgm:t>
    </dgm:pt>
    <dgm:pt modelId="{9B044AB9-A3FD-4DDD-B000-A6F1158B2997}" type="pres">
      <dgm:prSet presAssocID="{B68865A7-5D4D-4051-8BB2-40FD81E654FE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8407925A-4310-4215-8254-8BB1B2D320CD}" srcId="{99F7F0F9-CD6F-4E76-BD0F-2E8895030DB1}" destId="{19C19287-357E-4B1C-B798-FB1F87A4A38A}" srcOrd="1" destOrd="0" parTransId="{AF6D198E-87F7-4F42-866F-807DE6607581}" sibTransId="{B6D0F152-1F1D-4987-8358-0508779A0F24}"/>
    <dgm:cxn modelId="{6E7D56BE-BF24-4167-9935-7CE112CD8B00}" srcId="{99F7F0F9-CD6F-4E76-BD0F-2E8895030DB1}" destId="{4008FB19-6F76-4464-9255-79978F465815}" srcOrd="2" destOrd="0" parTransId="{36897270-963F-488C-87B1-C095DD4704A4}" sibTransId="{B68865A7-5D4D-4051-8BB2-40FD81E654FE}"/>
    <dgm:cxn modelId="{F32D27FE-2A37-4CD7-9F14-55B4730DF58B}" type="presOf" srcId="{4008FB19-6F76-4464-9255-79978F465815}" destId="{52830367-CD58-4060-9117-11125F1082FD}" srcOrd="0" destOrd="0" presId="urn:microsoft.com/office/officeart/2005/8/layout/cycle7"/>
    <dgm:cxn modelId="{6162D380-02A7-4F6A-89C5-FA2F6D5B0AF2}" srcId="{99F7F0F9-CD6F-4E76-BD0F-2E8895030DB1}" destId="{47E532CA-1DF0-453E-9AAC-F9E66FB8F1C7}" srcOrd="0" destOrd="0" parTransId="{9B33A67A-E072-4045-BBD4-B7926EC1597D}" sibTransId="{826C0901-8033-4225-BE74-F507EF417683}"/>
    <dgm:cxn modelId="{15A8EA0D-21FB-4ECE-991C-77F38CD21F6B}" type="presOf" srcId="{826C0901-8033-4225-BE74-F507EF417683}" destId="{3D57D4D3-79CD-4E92-9187-E090B3CD8ED6}" srcOrd="0" destOrd="0" presId="urn:microsoft.com/office/officeart/2005/8/layout/cycle7"/>
    <dgm:cxn modelId="{8822DEC2-46EE-4433-94BC-461B52F3C4D8}" type="presOf" srcId="{99F7F0F9-CD6F-4E76-BD0F-2E8895030DB1}" destId="{B4B690E8-BDA7-4E64-8647-73EBFCF043FD}" srcOrd="0" destOrd="0" presId="urn:microsoft.com/office/officeart/2005/8/layout/cycle7"/>
    <dgm:cxn modelId="{F97CCEF5-46E3-4018-ADAE-47877A75A1EE}" type="presOf" srcId="{B68865A7-5D4D-4051-8BB2-40FD81E654FE}" destId="{9B044AB9-A3FD-4DDD-B000-A6F1158B2997}" srcOrd="1" destOrd="0" presId="urn:microsoft.com/office/officeart/2005/8/layout/cycle7"/>
    <dgm:cxn modelId="{4E2F0110-A2D6-4E2D-8180-5E1F875C0DCF}" type="presOf" srcId="{826C0901-8033-4225-BE74-F507EF417683}" destId="{F2E40FDB-8222-407E-9CA3-44E41B7F25A7}" srcOrd="1" destOrd="0" presId="urn:microsoft.com/office/officeart/2005/8/layout/cycle7"/>
    <dgm:cxn modelId="{64988CAA-E75D-4CCF-8994-8E656E0CD4CC}" type="presOf" srcId="{B6D0F152-1F1D-4987-8358-0508779A0F24}" destId="{9660CEE2-5780-4E64-9C56-F137535CB612}" srcOrd="1" destOrd="0" presId="urn:microsoft.com/office/officeart/2005/8/layout/cycle7"/>
    <dgm:cxn modelId="{AAD5037F-BDA8-4CAB-887A-FFC1B3CB25C4}" type="presOf" srcId="{B68865A7-5D4D-4051-8BB2-40FD81E654FE}" destId="{21EE172F-4CF7-406D-9C0F-15F5471B687F}" srcOrd="0" destOrd="0" presId="urn:microsoft.com/office/officeart/2005/8/layout/cycle7"/>
    <dgm:cxn modelId="{A4CE1982-16A8-4D2C-A189-DAD39BAB0D05}" type="presOf" srcId="{19C19287-357E-4B1C-B798-FB1F87A4A38A}" destId="{E2219911-E11D-4F56-9F90-439933A6EB08}" srcOrd="0" destOrd="0" presId="urn:microsoft.com/office/officeart/2005/8/layout/cycle7"/>
    <dgm:cxn modelId="{5836219B-D2AB-4C33-8741-A3962823E008}" type="presOf" srcId="{47E532CA-1DF0-453E-9AAC-F9E66FB8F1C7}" destId="{FD0D9EB0-52DC-462C-83DA-9CF74996A5A1}" srcOrd="0" destOrd="0" presId="urn:microsoft.com/office/officeart/2005/8/layout/cycle7"/>
    <dgm:cxn modelId="{C4EE1579-05AC-40C7-ADD0-15A6DC0B0DF3}" type="presOf" srcId="{B6D0F152-1F1D-4987-8358-0508779A0F24}" destId="{D794C70E-E43A-4A2E-A33C-51502C70AFE0}" srcOrd="0" destOrd="0" presId="urn:microsoft.com/office/officeart/2005/8/layout/cycle7"/>
    <dgm:cxn modelId="{E894EF8B-FACA-4D59-A433-31CF0A105B95}" type="presParOf" srcId="{B4B690E8-BDA7-4E64-8647-73EBFCF043FD}" destId="{FD0D9EB0-52DC-462C-83DA-9CF74996A5A1}" srcOrd="0" destOrd="0" presId="urn:microsoft.com/office/officeart/2005/8/layout/cycle7"/>
    <dgm:cxn modelId="{743E7860-5B75-4C75-BA35-3DB96BB1636C}" type="presParOf" srcId="{B4B690E8-BDA7-4E64-8647-73EBFCF043FD}" destId="{3D57D4D3-79CD-4E92-9187-E090B3CD8ED6}" srcOrd="1" destOrd="0" presId="urn:microsoft.com/office/officeart/2005/8/layout/cycle7"/>
    <dgm:cxn modelId="{CC9214F7-5628-455D-9FE4-68AACD36AFC3}" type="presParOf" srcId="{3D57D4D3-79CD-4E92-9187-E090B3CD8ED6}" destId="{F2E40FDB-8222-407E-9CA3-44E41B7F25A7}" srcOrd="0" destOrd="0" presId="urn:microsoft.com/office/officeart/2005/8/layout/cycle7"/>
    <dgm:cxn modelId="{CC0EC084-DCDC-415D-B707-F1149E6A2CBA}" type="presParOf" srcId="{B4B690E8-BDA7-4E64-8647-73EBFCF043FD}" destId="{E2219911-E11D-4F56-9F90-439933A6EB08}" srcOrd="2" destOrd="0" presId="urn:microsoft.com/office/officeart/2005/8/layout/cycle7"/>
    <dgm:cxn modelId="{0395816D-1413-463A-AC80-0851F69A813B}" type="presParOf" srcId="{B4B690E8-BDA7-4E64-8647-73EBFCF043FD}" destId="{D794C70E-E43A-4A2E-A33C-51502C70AFE0}" srcOrd="3" destOrd="0" presId="urn:microsoft.com/office/officeart/2005/8/layout/cycle7"/>
    <dgm:cxn modelId="{F0EC0AAB-A442-4AD9-A398-0AC879273D65}" type="presParOf" srcId="{D794C70E-E43A-4A2E-A33C-51502C70AFE0}" destId="{9660CEE2-5780-4E64-9C56-F137535CB612}" srcOrd="0" destOrd="0" presId="urn:microsoft.com/office/officeart/2005/8/layout/cycle7"/>
    <dgm:cxn modelId="{11782F95-D259-4B62-80C7-C7F322C98D5E}" type="presParOf" srcId="{B4B690E8-BDA7-4E64-8647-73EBFCF043FD}" destId="{52830367-CD58-4060-9117-11125F1082FD}" srcOrd="4" destOrd="0" presId="urn:microsoft.com/office/officeart/2005/8/layout/cycle7"/>
    <dgm:cxn modelId="{3B4CE45D-38E0-4B7A-8B13-951545F231C2}" type="presParOf" srcId="{B4B690E8-BDA7-4E64-8647-73EBFCF043FD}" destId="{21EE172F-4CF7-406D-9C0F-15F5471B687F}" srcOrd="5" destOrd="0" presId="urn:microsoft.com/office/officeart/2005/8/layout/cycle7"/>
    <dgm:cxn modelId="{EAC87003-E19D-4ADE-94DB-0098CD897753}" type="presParOf" srcId="{21EE172F-4CF7-406D-9C0F-15F5471B687F}" destId="{9B044AB9-A3FD-4DDD-B000-A6F1158B299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F5E1E14D-D789-4299-9781-85DF2CB0218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4133B8-2771-4251-9530-F8C05E7EFDDC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4000" b="1" dirty="0" smtClean="0">
              <a:solidFill>
                <a:schemeClr val="tx1"/>
              </a:solidFill>
            </a:rPr>
            <a:t>Гипотеза</a:t>
          </a:r>
          <a:endParaRPr lang="ru-RU" sz="4000" b="1" dirty="0">
            <a:solidFill>
              <a:schemeClr val="tx1"/>
            </a:solidFill>
          </a:endParaRPr>
        </a:p>
      </dgm:t>
    </dgm:pt>
    <dgm:pt modelId="{3B957A03-9510-43CF-93F0-B651BA462699}" type="parTrans" cxnId="{915E28DD-D567-49AE-8C7D-834DF3F6B73E}">
      <dgm:prSet/>
      <dgm:spPr/>
      <dgm:t>
        <a:bodyPr/>
        <a:lstStyle/>
        <a:p>
          <a:endParaRPr lang="ru-RU"/>
        </a:p>
      </dgm:t>
    </dgm:pt>
    <dgm:pt modelId="{4F36CE7C-E24D-4BE9-B27A-A35142340A25}" type="sibTrans" cxnId="{915E28DD-D567-49AE-8C7D-834DF3F6B73E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E64CD67A-3204-4983-9F50-5CDEFFD08C0C}">
      <dgm:prSet phldrT="[Текст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Если арендовать жилье и откладывать на квартиру, то это более финансово выгодно, чем ипотека</a:t>
          </a:r>
          <a:endParaRPr lang="ru-RU" dirty="0"/>
        </a:p>
      </dgm:t>
    </dgm:pt>
    <dgm:pt modelId="{BD3E4F03-A8A4-40F5-AE3A-CBE003879930}" type="parTrans" cxnId="{42F40FA9-6EDD-4383-A41A-38CCC8E43FD1}">
      <dgm:prSet/>
      <dgm:spPr/>
      <dgm:t>
        <a:bodyPr/>
        <a:lstStyle/>
        <a:p>
          <a:endParaRPr lang="ru-RU"/>
        </a:p>
      </dgm:t>
    </dgm:pt>
    <dgm:pt modelId="{74D33715-CFAF-48BB-81C4-B699E78B543E}" type="sibTrans" cxnId="{42F40FA9-6EDD-4383-A41A-38CCC8E43FD1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3FE6AE0E-4BF0-44FB-8D46-9B27BFF7781A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Подтверждена</a:t>
          </a:r>
          <a:endParaRPr lang="ru-RU" sz="2400" b="1" dirty="0">
            <a:solidFill>
              <a:schemeClr val="tx1"/>
            </a:solidFill>
          </a:endParaRPr>
        </a:p>
      </dgm:t>
    </dgm:pt>
    <dgm:pt modelId="{3DFCBD25-F1C7-4BF7-980D-EA98BEE376F0}" type="sibTrans" cxnId="{64C87424-D495-4C5E-AC38-A8E1CB7DE8AC}">
      <dgm:prSet/>
      <dgm:spPr/>
      <dgm:t>
        <a:bodyPr/>
        <a:lstStyle/>
        <a:p>
          <a:endParaRPr lang="ru-RU"/>
        </a:p>
      </dgm:t>
    </dgm:pt>
    <dgm:pt modelId="{D99D82D3-3800-40DE-BDFB-49A2BE68C311}" type="parTrans" cxnId="{64C87424-D495-4C5E-AC38-A8E1CB7DE8AC}">
      <dgm:prSet/>
      <dgm:spPr/>
      <dgm:t>
        <a:bodyPr/>
        <a:lstStyle/>
        <a:p>
          <a:endParaRPr lang="ru-RU"/>
        </a:p>
      </dgm:t>
    </dgm:pt>
    <dgm:pt modelId="{82E5F100-C41D-4067-A2F3-1189B53000E7}" type="pres">
      <dgm:prSet presAssocID="{F5E1E14D-D789-4299-9781-85DF2CB0218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200760-0C32-46A3-BE77-5278FD4238CA}" type="pres">
      <dgm:prSet presAssocID="{CB4133B8-2771-4251-9530-F8C05E7EFDD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D2DACA-39F3-42A5-9D5C-16C49D134114}" type="pres">
      <dgm:prSet presAssocID="{4F36CE7C-E24D-4BE9-B27A-A35142340A25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F586CDA-D125-4D3F-BFC8-263FC0EDA2FA}" type="pres">
      <dgm:prSet presAssocID="{4F36CE7C-E24D-4BE9-B27A-A35142340A25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A4536D73-B407-4A07-A222-405957DB62FF}" type="pres">
      <dgm:prSet presAssocID="{E64CD67A-3204-4983-9F50-5CDEFFD08C0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66450-CECE-4FB6-A2A3-4D0D935BA561}" type="pres">
      <dgm:prSet presAssocID="{74D33715-CFAF-48BB-81C4-B699E78B543E}" presName="sibTrans" presStyleLbl="sibTrans2D1" presStyleIdx="1" presStyleCnt="2"/>
      <dgm:spPr/>
      <dgm:t>
        <a:bodyPr/>
        <a:lstStyle/>
        <a:p>
          <a:endParaRPr lang="ru-RU"/>
        </a:p>
      </dgm:t>
    </dgm:pt>
    <dgm:pt modelId="{4AC76364-2A33-4C88-9DE3-7E821ED5F786}" type="pres">
      <dgm:prSet presAssocID="{74D33715-CFAF-48BB-81C4-B699E78B543E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1F78F324-4B95-4686-BA10-004210BAA293}" type="pres">
      <dgm:prSet presAssocID="{3FE6AE0E-4BF0-44FB-8D46-9B27BFF7781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A80FB8-AB0D-4701-817C-8F7432B152B0}" type="presOf" srcId="{CB4133B8-2771-4251-9530-F8C05E7EFDDC}" destId="{DA200760-0C32-46A3-BE77-5278FD4238CA}" srcOrd="0" destOrd="0" presId="urn:microsoft.com/office/officeart/2005/8/layout/process1"/>
    <dgm:cxn modelId="{42F40FA9-6EDD-4383-A41A-38CCC8E43FD1}" srcId="{F5E1E14D-D789-4299-9781-85DF2CB02180}" destId="{E64CD67A-3204-4983-9F50-5CDEFFD08C0C}" srcOrd="1" destOrd="0" parTransId="{BD3E4F03-A8A4-40F5-AE3A-CBE003879930}" sibTransId="{74D33715-CFAF-48BB-81C4-B699E78B543E}"/>
    <dgm:cxn modelId="{791006E6-42A9-4116-9C8E-3140D916EB1B}" type="presOf" srcId="{E64CD67A-3204-4983-9F50-5CDEFFD08C0C}" destId="{A4536D73-B407-4A07-A222-405957DB62FF}" srcOrd="0" destOrd="0" presId="urn:microsoft.com/office/officeart/2005/8/layout/process1"/>
    <dgm:cxn modelId="{DDD1B095-B864-4B12-91BD-0932E61AD9CA}" type="presOf" srcId="{4F36CE7C-E24D-4BE9-B27A-A35142340A25}" destId="{DAD2DACA-39F3-42A5-9D5C-16C49D134114}" srcOrd="0" destOrd="0" presId="urn:microsoft.com/office/officeart/2005/8/layout/process1"/>
    <dgm:cxn modelId="{050757E7-38E2-4C7D-BB6D-BCA5864F7756}" type="presOf" srcId="{74D33715-CFAF-48BB-81C4-B699E78B543E}" destId="{4AC76364-2A33-4C88-9DE3-7E821ED5F786}" srcOrd="1" destOrd="0" presId="urn:microsoft.com/office/officeart/2005/8/layout/process1"/>
    <dgm:cxn modelId="{7B941C92-0F71-4507-8DC4-AC17827D692E}" type="presOf" srcId="{74D33715-CFAF-48BB-81C4-B699E78B543E}" destId="{93B66450-CECE-4FB6-A2A3-4D0D935BA561}" srcOrd="0" destOrd="0" presId="urn:microsoft.com/office/officeart/2005/8/layout/process1"/>
    <dgm:cxn modelId="{64C87424-D495-4C5E-AC38-A8E1CB7DE8AC}" srcId="{F5E1E14D-D789-4299-9781-85DF2CB02180}" destId="{3FE6AE0E-4BF0-44FB-8D46-9B27BFF7781A}" srcOrd="2" destOrd="0" parTransId="{D99D82D3-3800-40DE-BDFB-49A2BE68C311}" sibTransId="{3DFCBD25-F1C7-4BF7-980D-EA98BEE376F0}"/>
    <dgm:cxn modelId="{997BD51A-9259-42D5-9EE5-EEB0EC75FBAF}" type="presOf" srcId="{3FE6AE0E-4BF0-44FB-8D46-9B27BFF7781A}" destId="{1F78F324-4B95-4686-BA10-004210BAA293}" srcOrd="0" destOrd="0" presId="urn:microsoft.com/office/officeart/2005/8/layout/process1"/>
    <dgm:cxn modelId="{14FD0775-2B55-4B29-8BF7-F71ACEB0B1F9}" type="presOf" srcId="{F5E1E14D-D789-4299-9781-85DF2CB02180}" destId="{82E5F100-C41D-4067-A2F3-1189B53000E7}" srcOrd="0" destOrd="0" presId="urn:microsoft.com/office/officeart/2005/8/layout/process1"/>
    <dgm:cxn modelId="{E6063EC0-D8BF-4585-9FCB-A9095F0206D8}" type="presOf" srcId="{4F36CE7C-E24D-4BE9-B27A-A35142340A25}" destId="{EF586CDA-D125-4D3F-BFC8-263FC0EDA2FA}" srcOrd="1" destOrd="0" presId="urn:microsoft.com/office/officeart/2005/8/layout/process1"/>
    <dgm:cxn modelId="{915E28DD-D567-49AE-8C7D-834DF3F6B73E}" srcId="{F5E1E14D-D789-4299-9781-85DF2CB02180}" destId="{CB4133B8-2771-4251-9530-F8C05E7EFDDC}" srcOrd="0" destOrd="0" parTransId="{3B957A03-9510-43CF-93F0-B651BA462699}" sibTransId="{4F36CE7C-E24D-4BE9-B27A-A35142340A25}"/>
    <dgm:cxn modelId="{38C1818B-3714-4CBB-B764-27A9BA03C30D}" type="presParOf" srcId="{82E5F100-C41D-4067-A2F3-1189B53000E7}" destId="{DA200760-0C32-46A3-BE77-5278FD4238CA}" srcOrd="0" destOrd="0" presId="urn:microsoft.com/office/officeart/2005/8/layout/process1"/>
    <dgm:cxn modelId="{C9B1C6B9-3919-4F3C-820D-A8512A1DD35A}" type="presParOf" srcId="{82E5F100-C41D-4067-A2F3-1189B53000E7}" destId="{DAD2DACA-39F3-42A5-9D5C-16C49D134114}" srcOrd="1" destOrd="0" presId="urn:microsoft.com/office/officeart/2005/8/layout/process1"/>
    <dgm:cxn modelId="{756EF8A8-4ADA-4D73-A1C9-1F21EC145A72}" type="presParOf" srcId="{DAD2DACA-39F3-42A5-9D5C-16C49D134114}" destId="{EF586CDA-D125-4D3F-BFC8-263FC0EDA2FA}" srcOrd="0" destOrd="0" presId="urn:microsoft.com/office/officeart/2005/8/layout/process1"/>
    <dgm:cxn modelId="{7BED3DCA-29E8-4CA2-9DB5-2850ED6C6FF5}" type="presParOf" srcId="{82E5F100-C41D-4067-A2F3-1189B53000E7}" destId="{A4536D73-B407-4A07-A222-405957DB62FF}" srcOrd="2" destOrd="0" presId="urn:microsoft.com/office/officeart/2005/8/layout/process1"/>
    <dgm:cxn modelId="{1BE7FE17-8BD0-497B-BD14-208BB7EB3DF0}" type="presParOf" srcId="{82E5F100-C41D-4067-A2F3-1189B53000E7}" destId="{93B66450-CECE-4FB6-A2A3-4D0D935BA561}" srcOrd="3" destOrd="0" presId="urn:microsoft.com/office/officeart/2005/8/layout/process1"/>
    <dgm:cxn modelId="{5FEC2AA2-56C5-4B99-BD56-49F988D9DEAF}" type="presParOf" srcId="{93B66450-CECE-4FB6-A2A3-4D0D935BA561}" destId="{4AC76364-2A33-4C88-9DE3-7E821ED5F786}" srcOrd="0" destOrd="0" presId="urn:microsoft.com/office/officeart/2005/8/layout/process1"/>
    <dgm:cxn modelId="{524F91EE-8ECA-4D1D-8BE3-C8802ADE1E79}" type="presParOf" srcId="{82E5F100-C41D-4067-A2F3-1189B53000E7}" destId="{1F78F324-4B95-4686-BA10-004210BAA29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F7F0F9-CD6F-4E76-BD0F-2E8895030DB1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E532CA-1DF0-453E-9AAC-F9E66FB8F1C7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b="1" i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B33A67A-E072-4045-BBD4-B7926EC1597D}" type="parTrans" cxnId="{6162D380-02A7-4F6A-89C5-FA2F6D5B0AF2}">
      <dgm:prSet/>
      <dgm:spPr/>
      <dgm:t>
        <a:bodyPr/>
        <a:lstStyle/>
        <a:p>
          <a:endParaRPr lang="ru-RU"/>
        </a:p>
      </dgm:t>
    </dgm:pt>
    <dgm:pt modelId="{826C0901-8033-4225-BE74-F507EF417683}" type="sibTrans" cxnId="{6162D380-02A7-4F6A-89C5-FA2F6D5B0AF2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19C19287-357E-4B1C-B798-FB1F87A4A38A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F6D198E-87F7-4F42-866F-807DE6607581}" type="parTrans" cxnId="{8407925A-4310-4215-8254-8BB1B2D320CD}">
      <dgm:prSet/>
      <dgm:spPr/>
      <dgm:t>
        <a:bodyPr/>
        <a:lstStyle/>
        <a:p>
          <a:endParaRPr lang="ru-RU"/>
        </a:p>
      </dgm:t>
    </dgm:pt>
    <dgm:pt modelId="{B6D0F152-1F1D-4987-8358-0508779A0F24}" type="sibTrans" cxnId="{8407925A-4310-4215-8254-8BB1B2D320CD}">
      <dgm:prSet/>
      <dgm:spPr/>
      <dgm:t>
        <a:bodyPr/>
        <a:lstStyle/>
        <a:p>
          <a:endParaRPr lang="ru-RU"/>
        </a:p>
      </dgm:t>
    </dgm:pt>
    <dgm:pt modelId="{4008FB19-6F76-4464-9255-79978F465815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Необходимо жилье, но недостаточно средств</a:t>
          </a:r>
          <a:endParaRPr lang="ru-RU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6897270-963F-488C-87B1-C095DD4704A4}" type="parTrans" cxnId="{6E7D56BE-BF24-4167-9935-7CE112CD8B00}">
      <dgm:prSet/>
      <dgm:spPr/>
      <dgm:t>
        <a:bodyPr/>
        <a:lstStyle/>
        <a:p>
          <a:endParaRPr lang="ru-RU"/>
        </a:p>
      </dgm:t>
    </dgm:pt>
    <dgm:pt modelId="{B68865A7-5D4D-4051-8BB2-40FD81E654FE}" type="sibTrans" cxnId="{6E7D56BE-BF24-4167-9935-7CE112CD8B00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B4B690E8-BDA7-4E64-8647-73EBFCF043FD}" type="pres">
      <dgm:prSet presAssocID="{99F7F0F9-CD6F-4E76-BD0F-2E8895030D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0D9EB0-52DC-462C-83DA-9CF74996A5A1}" type="pres">
      <dgm:prSet presAssocID="{47E532CA-1DF0-453E-9AAC-F9E66FB8F1C7}" presName="node" presStyleLbl="node1" presStyleIdx="0" presStyleCnt="3" custScaleY="120247" custRadScaleRad="50119" custRadScaleInc="-295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7D4D3-79CD-4E92-9187-E090B3CD8ED6}" type="pres">
      <dgm:prSet presAssocID="{826C0901-8033-4225-BE74-F507EF417683}" presName="sibTrans" presStyleLbl="sibTrans2D1" presStyleIdx="0" presStyleCnt="3"/>
      <dgm:spPr/>
      <dgm:t>
        <a:bodyPr/>
        <a:lstStyle/>
        <a:p>
          <a:endParaRPr lang="ru-RU"/>
        </a:p>
      </dgm:t>
    </dgm:pt>
    <dgm:pt modelId="{F2E40FDB-8222-407E-9CA3-44E41B7F25A7}" type="pres">
      <dgm:prSet presAssocID="{826C0901-8033-4225-BE74-F507EF417683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2219911-E11D-4F56-9F90-439933A6EB08}" type="pres">
      <dgm:prSet presAssocID="{19C19287-357E-4B1C-B798-FB1F87A4A38A}" presName="node" presStyleLbl="node1" presStyleIdx="1" presStyleCnt="3" custScaleY="120247" custRadScaleRad="189614" custRadScaleInc="-12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4C70E-E43A-4A2E-A33C-51502C70AFE0}" type="pres">
      <dgm:prSet presAssocID="{B6D0F152-1F1D-4987-8358-0508779A0F24}" presName="sibTrans" presStyleLbl="sibTrans2D1" presStyleIdx="1" presStyleCnt="3" custLinFactY="-131577" custLinFactNeighborX="-479" custLinFactNeighborY="-200000"/>
      <dgm:spPr/>
      <dgm:t>
        <a:bodyPr/>
        <a:lstStyle/>
        <a:p>
          <a:endParaRPr lang="ru-RU"/>
        </a:p>
      </dgm:t>
    </dgm:pt>
    <dgm:pt modelId="{9660CEE2-5780-4E64-9C56-F137535CB612}" type="pres">
      <dgm:prSet presAssocID="{B6D0F152-1F1D-4987-8358-0508779A0F24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52830367-CD58-4060-9117-11125F1082FD}" type="pres">
      <dgm:prSet presAssocID="{4008FB19-6F76-4464-9255-79978F465815}" presName="node" presStyleLbl="node1" presStyleIdx="2" presStyleCnt="3" custScaleY="120247" custRadScaleRad="182904" custRadScaleInc="10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EE172F-4CF7-406D-9C0F-15F5471B687F}" type="pres">
      <dgm:prSet presAssocID="{B68865A7-5D4D-4051-8BB2-40FD81E654FE}" presName="sibTrans" presStyleLbl="sibTrans2D1" presStyleIdx="2" presStyleCnt="3"/>
      <dgm:spPr/>
      <dgm:t>
        <a:bodyPr/>
        <a:lstStyle/>
        <a:p>
          <a:endParaRPr lang="ru-RU"/>
        </a:p>
      </dgm:t>
    </dgm:pt>
    <dgm:pt modelId="{9B044AB9-A3FD-4DDD-B000-A6F1158B2997}" type="pres">
      <dgm:prSet presAssocID="{B68865A7-5D4D-4051-8BB2-40FD81E654FE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ECDDB3A0-345E-4322-B236-8280CD1B9B00}" type="presOf" srcId="{B6D0F152-1F1D-4987-8358-0508779A0F24}" destId="{9660CEE2-5780-4E64-9C56-F137535CB612}" srcOrd="1" destOrd="0" presId="urn:microsoft.com/office/officeart/2005/8/layout/cycle7"/>
    <dgm:cxn modelId="{92A379A2-C6E8-474D-8F7C-D0983A7568F1}" type="presOf" srcId="{B6D0F152-1F1D-4987-8358-0508779A0F24}" destId="{D794C70E-E43A-4A2E-A33C-51502C70AFE0}" srcOrd="0" destOrd="0" presId="urn:microsoft.com/office/officeart/2005/8/layout/cycle7"/>
    <dgm:cxn modelId="{972C5404-C346-43A7-B7F8-85C0F18717FC}" type="presOf" srcId="{99F7F0F9-CD6F-4E76-BD0F-2E8895030DB1}" destId="{B4B690E8-BDA7-4E64-8647-73EBFCF043FD}" srcOrd="0" destOrd="0" presId="urn:microsoft.com/office/officeart/2005/8/layout/cycle7"/>
    <dgm:cxn modelId="{6162D380-02A7-4F6A-89C5-FA2F6D5B0AF2}" srcId="{99F7F0F9-CD6F-4E76-BD0F-2E8895030DB1}" destId="{47E532CA-1DF0-453E-9AAC-F9E66FB8F1C7}" srcOrd="0" destOrd="0" parTransId="{9B33A67A-E072-4045-BBD4-B7926EC1597D}" sibTransId="{826C0901-8033-4225-BE74-F507EF417683}"/>
    <dgm:cxn modelId="{A08953DD-7BF1-42F2-8AE0-A65A6D6A94C3}" type="presOf" srcId="{B68865A7-5D4D-4051-8BB2-40FD81E654FE}" destId="{21EE172F-4CF7-406D-9C0F-15F5471B687F}" srcOrd="0" destOrd="0" presId="urn:microsoft.com/office/officeart/2005/8/layout/cycle7"/>
    <dgm:cxn modelId="{8407925A-4310-4215-8254-8BB1B2D320CD}" srcId="{99F7F0F9-CD6F-4E76-BD0F-2E8895030DB1}" destId="{19C19287-357E-4B1C-B798-FB1F87A4A38A}" srcOrd="1" destOrd="0" parTransId="{AF6D198E-87F7-4F42-866F-807DE6607581}" sibTransId="{B6D0F152-1F1D-4987-8358-0508779A0F24}"/>
    <dgm:cxn modelId="{085C0441-2B25-4934-A4E9-762495304AEB}" type="presOf" srcId="{826C0901-8033-4225-BE74-F507EF417683}" destId="{F2E40FDB-8222-407E-9CA3-44E41B7F25A7}" srcOrd="1" destOrd="0" presId="urn:microsoft.com/office/officeart/2005/8/layout/cycle7"/>
    <dgm:cxn modelId="{39E41A56-25AE-4511-B55C-49465CA41A66}" type="presOf" srcId="{47E532CA-1DF0-453E-9AAC-F9E66FB8F1C7}" destId="{FD0D9EB0-52DC-462C-83DA-9CF74996A5A1}" srcOrd="0" destOrd="0" presId="urn:microsoft.com/office/officeart/2005/8/layout/cycle7"/>
    <dgm:cxn modelId="{6E7D56BE-BF24-4167-9935-7CE112CD8B00}" srcId="{99F7F0F9-CD6F-4E76-BD0F-2E8895030DB1}" destId="{4008FB19-6F76-4464-9255-79978F465815}" srcOrd="2" destOrd="0" parTransId="{36897270-963F-488C-87B1-C095DD4704A4}" sibTransId="{B68865A7-5D4D-4051-8BB2-40FD81E654FE}"/>
    <dgm:cxn modelId="{A62FCE20-29B5-4C4B-BA26-68B5C4EB3185}" type="presOf" srcId="{19C19287-357E-4B1C-B798-FB1F87A4A38A}" destId="{E2219911-E11D-4F56-9F90-439933A6EB08}" srcOrd="0" destOrd="0" presId="urn:microsoft.com/office/officeart/2005/8/layout/cycle7"/>
    <dgm:cxn modelId="{AB39D814-DBAE-454D-8DEA-593DF170B1F4}" type="presOf" srcId="{826C0901-8033-4225-BE74-F507EF417683}" destId="{3D57D4D3-79CD-4E92-9187-E090B3CD8ED6}" srcOrd="0" destOrd="0" presId="urn:microsoft.com/office/officeart/2005/8/layout/cycle7"/>
    <dgm:cxn modelId="{4E7B582F-481B-4C65-BAA9-EA1303CC0F27}" type="presOf" srcId="{B68865A7-5D4D-4051-8BB2-40FD81E654FE}" destId="{9B044AB9-A3FD-4DDD-B000-A6F1158B2997}" srcOrd="1" destOrd="0" presId="urn:microsoft.com/office/officeart/2005/8/layout/cycle7"/>
    <dgm:cxn modelId="{96C73F8C-8F4F-43D0-A79A-7F69A1D1F2B6}" type="presOf" srcId="{4008FB19-6F76-4464-9255-79978F465815}" destId="{52830367-CD58-4060-9117-11125F1082FD}" srcOrd="0" destOrd="0" presId="urn:microsoft.com/office/officeart/2005/8/layout/cycle7"/>
    <dgm:cxn modelId="{8FD011C9-05C8-4E32-AB55-B4632438BBD6}" type="presParOf" srcId="{B4B690E8-BDA7-4E64-8647-73EBFCF043FD}" destId="{FD0D9EB0-52DC-462C-83DA-9CF74996A5A1}" srcOrd="0" destOrd="0" presId="urn:microsoft.com/office/officeart/2005/8/layout/cycle7"/>
    <dgm:cxn modelId="{DD407362-C901-4AAB-9073-FCCE086F0857}" type="presParOf" srcId="{B4B690E8-BDA7-4E64-8647-73EBFCF043FD}" destId="{3D57D4D3-79CD-4E92-9187-E090B3CD8ED6}" srcOrd="1" destOrd="0" presId="urn:microsoft.com/office/officeart/2005/8/layout/cycle7"/>
    <dgm:cxn modelId="{22CD5F94-D369-472E-9443-4E6AADC1D3EF}" type="presParOf" srcId="{3D57D4D3-79CD-4E92-9187-E090B3CD8ED6}" destId="{F2E40FDB-8222-407E-9CA3-44E41B7F25A7}" srcOrd="0" destOrd="0" presId="urn:microsoft.com/office/officeart/2005/8/layout/cycle7"/>
    <dgm:cxn modelId="{47D12CF4-7A4A-4F40-ADF1-A4D4A35A4499}" type="presParOf" srcId="{B4B690E8-BDA7-4E64-8647-73EBFCF043FD}" destId="{E2219911-E11D-4F56-9F90-439933A6EB08}" srcOrd="2" destOrd="0" presId="urn:microsoft.com/office/officeart/2005/8/layout/cycle7"/>
    <dgm:cxn modelId="{1B04FB7B-2EF0-4527-A077-B5D502A903D4}" type="presParOf" srcId="{B4B690E8-BDA7-4E64-8647-73EBFCF043FD}" destId="{D794C70E-E43A-4A2E-A33C-51502C70AFE0}" srcOrd="3" destOrd="0" presId="urn:microsoft.com/office/officeart/2005/8/layout/cycle7"/>
    <dgm:cxn modelId="{F9A866D6-2CAD-4DC2-9EBB-FC84E3DBF4CC}" type="presParOf" srcId="{D794C70E-E43A-4A2E-A33C-51502C70AFE0}" destId="{9660CEE2-5780-4E64-9C56-F137535CB612}" srcOrd="0" destOrd="0" presId="urn:microsoft.com/office/officeart/2005/8/layout/cycle7"/>
    <dgm:cxn modelId="{B2A689D8-984C-46A3-94D1-82D25E000E21}" type="presParOf" srcId="{B4B690E8-BDA7-4E64-8647-73EBFCF043FD}" destId="{52830367-CD58-4060-9117-11125F1082FD}" srcOrd="4" destOrd="0" presId="urn:microsoft.com/office/officeart/2005/8/layout/cycle7"/>
    <dgm:cxn modelId="{E140512E-6BC6-42D6-B17E-2CF6B4922F86}" type="presParOf" srcId="{B4B690E8-BDA7-4E64-8647-73EBFCF043FD}" destId="{21EE172F-4CF7-406D-9C0F-15F5471B687F}" srcOrd="5" destOrd="0" presId="urn:microsoft.com/office/officeart/2005/8/layout/cycle7"/>
    <dgm:cxn modelId="{D8E143C3-3EA4-4F74-8061-1983C00F3922}" type="presParOf" srcId="{21EE172F-4CF7-406D-9C0F-15F5471B687F}" destId="{9B044AB9-A3FD-4DDD-B000-A6F1158B299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F7F0F9-CD6F-4E76-BD0F-2E8895030DB1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E532CA-1DF0-453E-9AAC-F9E66FB8F1C7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i="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Как приобрести квартиру на имеющиеся средства</a:t>
          </a:r>
          <a:endParaRPr lang="ru-RU" b="1" i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B33A67A-E072-4045-BBD4-B7926EC1597D}" type="parTrans" cxnId="{6162D380-02A7-4F6A-89C5-FA2F6D5B0AF2}">
      <dgm:prSet/>
      <dgm:spPr/>
      <dgm:t>
        <a:bodyPr/>
        <a:lstStyle/>
        <a:p>
          <a:endParaRPr lang="ru-RU"/>
        </a:p>
      </dgm:t>
    </dgm:pt>
    <dgm:pt modelId="{826C0901-8033-4225-BE74-F507EF417683}" type="sibTrans" cxnId="{6162D380-02A7-4F6A-89C5-FA2F6D5B0AF2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19C19287-357E-4B1C-B798-FB1F87A4A38A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F6D198E-87F7-4F42-866F-807DE6607581}" type="parTrans" cxnId="{8407925A-4310-4215-8254-8BB1B2D320CD}">
      <dgm:prSet/>
      <dgm:spPr/>
      <dgm:t>
        <a:bodyPr/>
        <a:lstStyle/>
        <a:p>
          <a:endParaRPr lang="ru-RU"/>
        </a:p>
      </dgm:t>
    </dgm:pt>
    <dgm:pt modelId="{B6D0F152-1F1D-4987-8358-0508779A0F24}" type="sibTrans" cxnId="{8407925A-4310-4215-8254-8BB1B2D320CD}">
      <dgm:prSet/>
      <dgm:spPr/>
      <dgm:t>
        <a:bodyPr/>
        <a:lstStyle/>
        <a:p>
          <a:endParaRPr lang="ru-RU"/>
        </a:p>
      </dgm:t>
    </dgm:pt>
    <dgm:pt modelId="{4008FB19-6F76-4464-9255-79978F465815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Необходимо жилье, но недостаточно средств</a:t>
          </a:r>
          <a:endParaRPr lang="ru-RU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6897270-963F-488C-87B1-C095DD4704A4}" type="parTrans" cxnId="{6E7D56BE-BF24-4167-9935-7CE112CD8B00}">
      <dgm:prSet/>
      <dgm:spPr/>
      <dgm:t>
        <a:bodyPr/>
        <a:lstStyle/>
        <a:p>
          <a:endParaRPr lang="ru-RU"/>
        </a:p>
      </dgm:t>
    </dgm:pt>
    <dgm:pt modelId="{B68865A7-5D4D-4051-8BB2-40FD81E654FE}" type="sibTrans" cxnId="{6E7D56BE-BF24-4167-9935-7CE112CD8B00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B4B690E8-BDA7-4E64-8647-73EBFCF043FD}" type="pres">
      <dgm:prSet presAssocID="{99F7F0F9-CD6F-4E76-BD0F-2E8895030D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0D9EB0-52DC-462C-83DA-9CF74996A5A1}" type="pres">
      <dgm:prSet presAssocID="{47E532CA-1DF0-453E-9AAC-F9E66FB8F1C7}" presName="node" presStyleLbl="node1" presStyleIdx="0" presStyleCnt="3" custScaleY="120247" custRadScaleRad="50119" custRadScaleInc="-295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7D4D3-79CD-4E92-9187-E090B3CD8ED6}" type="pres">
      <dgm:prSet presAssocID="{826C0901-8033-4225-BE74-F507EF417683}" presName="sibTrans" presStyleLbl="sibTrans2D1" presStyleIdx="0" presStyleCnt="3"/>
      <dgm:spPr/>
      <dgm:t>
        <a:bodyPr/>
        <a:lstStyle/>
        <a:p>
          <a:endParaRPr lang="ru-RU"/>
        </a:p>
      </dgm:t>
    </dgm:pt>
    <dgm:pt modelId="{F2E40FDB-8222-407E-9CA3-44E41B7F25A7}" type="pres">
      <dgm:prSet presAssocID="{826C0901-8033-4225-BE74-F507EF417683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2219911-E11D-4F56-9F90-439933A6EB08}" type="pres">
      <dgm:prSet presAssocID="{19C19287-357E-4B1C-B798-FB1F87A4A38A}" presName="node" presStyleLbl="node1" presStyleIdx="1" presStyleCnt="3" custScaleY="120247" custRadScaleRad="189614" custRadScaleInc="-12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4C70E-E43A-4A2E-A33C-51502C70AFE0}" type="pres">
      <dgm:prSet presAssocID="{B6D0F152-1F1D-4987-8358-0508779A0F24}" presName="sibTrans" presStyleLbl="sibTrans2D1" presStyleIdx="1" presStyleCnt="3" custLinFactY="-131577" custLinFactNeighborX="-479" custLinFactNeighborY="-200000"/>
      <dgm:spPr/>
      <dgm:t>
        <a:bodyPr/>
        <a:lstStyle/>
        <a:p>
          <a:endParaRPr lang="ru-RU"/>
        </a:p>
      </dgm:t>
    </dgm:pt>
    <dgm:pt modelId="{9660CEE2-5780-4E64-9C56-F137535CB612}" type="pres">
      <dgm:prSet presAssocID="{B6D0F152-1F1D-4987-8358-0508779A0F24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52830367-CD58-4060-9117-11125F1082FD}" type="pres">
      <dgm:prSet presAssocID="{4008FB19-6F76-4464-9255-79978F465815}" presName="node" presStyleLbl="node1" presStyleIdx="2" presStyleCnt="3" custScaleY="120247" custRadScaleRad="182904" custRadScaleInc="10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EE172F-4CF7-406D-9C0F-15F5471B687F}" type="pres">
      <dgm:prSet presAssocID="{B68865A7-5D4D-4051-8BB2-40FD81E654FE}" presName="sibTrans" presStyleLbl="sibTrans2D1" presStyleIdx="2" presStyleCnt="3"/>
      <dgm:spPr/>
      <dgm:t>
        <a:bodyPr/>
        <a:lstStyle/>
        <a:p>
          <a:endParaRPr lang="ru-RU"/>
        </a:p>
      </dgm:t>
    </dgm:pt>
    <dgm:pt modelId="{9B044AB9-A3FD-4DDD-B000-A6F1158B2997}" type="pres">
      <dgm:prSet presAssocID="{B68865A7-5D4D-4051-8BB2-40FD81E654FE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96A72F1C-1EF5-48A5-8FC3-16EAED90E7CC}" type="presOf" srcId="{19C19287-357E-4B1C-B798-FB1F87A4A38A}" destId="{E2219911-E11D-4F56-9F90-439933A6EB08}" srcOrd="0" destOrd="0" presId="urn:microsoft.com/office/officeart/2005/8/layout/cycle7"/>
    <dgm:cxn modelId="{6162D380-02A7-4F6A-89C5-FA2F6D5B0AF2}" srcId="{99F7F0F9-CD6F-4E76-BD0F-2E8895030DB1}" destId="{47E532CA-1DF0-453E-9AAC-F9E66FB8F1C7}" srcOrd="0" destOrd="0" parTransId="{9B33A67A-E072-4045-BBD4-B7926EC1597D}" sibTransId="{826C0901-8033-4225-BE74-F507EF417683}"/>
    <dgm:cxn modelId="{1E40C050-ECAB-4678-B790-8B5109F7B523}" type="presOf" srcId="{B6D0F152-1F1D-4987-8358-0508779A0F24}" destId="{9660CEE2-5780-4E64-9C56-F137535CB612}" srcOrd="1" destOrd="0" presId="urn:microsoft.com/office/officeart/2005/8/layout/cycle7"/>
    <dgm:cxn modelId="{1AA4EA4F-6DFB-4244-82A4-476DEC9834B0}" type="presOf" srcId="{826C0901-8033-4225-BE74-F507EF417683}" destId="{3D57D4D3-79CD-4E92-9187-E090B3CD8ED6}" srcOrd="0" destOrd="0" presId="urn:microsoft.com/office/officeart/2005/8/layout/cycle7"/>
    <dgm:cxn modelId="{8407925A-4310-4215-8254-8BB1B2D320CD}" srcId="{99F7F0F9-CD6F-4E76-BD0F-2E8895030DB1}" destId="{19C19287-357E-4B1C-B798-FB1F87A4A38A}" srcOrd="1" destOrd="0" parTransId="{AF6D198E-87F7-4F42-866F-807DE6607581}" sibTransId="{B6D0F152-1F1D-4987-8358-0508779A0F24}"/>
    <dgm:cxn modelId="{7F10920E-F68B-4514-938A-4483CF5908EC}" type="presOf" srcId="{826C0901-8033-4225-BE74-F507EF417683}" destId="{F2E40FDB-8222-407E-9CA3-44E41B7F25A7}" srcOrd="1" destOrd="0" presId="urn:microsoft.com/office/officeart/2005/8/layout/cycle7"/>
    <dgm:cxn modelId="{EC6997F1-2920-465C-978E-622A22319280}" type="presOf" srcId="{4008FB19-6F76-4464-9255-79978F465815}" destId="{52830367-CD58-4060-9117-11125F1082FD}" srcOrd="0" destOrd="0" presId="urn:microsoft.com/office/officeart/2005/8/layout/cycle7"/>
    <dgm:cxn modelId="{5E51AD3E-A3CC-4A8B-A0F5-8E387A9B02DA}" type="presOf" srcId="{B68865A7-5D4D-4051-8BB2-40FD81E654FE}" destId="{9B044AB9-A3FD-4DDD-B000-A6F1158B2997}" srcOrd="1" destOrd="0" presId="urn:microsoft.com/office/officeart/2005/8/layout/cycle7"/>
    <dgm:cxn modelId="{5ECAF444-224C-4DFC-8BC4-D033356001AC}" type="presOf" srcId="{47E532CA-1DF0-453E-9AAC-F9E66FB8F1C7}" destId="{FD0D9EB0-52DC-462C-83DA-9CF74996A5A1}" srcOrd="0" destOrd="0" presId="urn:microsoft.com/office/officeart/2005/8/layout/cycle7"/>
    <dgm:cxn modelId="{6E7D56BE-BF24-4167-9935-7CE112CD8B00}" srcId="{99F7F0F9-CD6F-4E76-BD0F-2E8895030DB1}" destId="{4008FB19-6F76-4464-9255-79978F465815}" srcOrd="2" destOrd="0" parTransId="{36897270-963F-488C-87B1-C095DD4704A4}" sibTransId="{B68865A7-5D4D-4051-8BB2-40FD81E654FE}"/>
    <dgm:cxn modelId="{9282A5F1-1131-4AFF-9333-8C168ED14CD4}" type="presOf" srcId="{99F7F0F9-CD6F-4E76-BD0F-2E8895030DB1}" destId="{B4B690E8-BDA7-4E64-8647-73EBFCF043FD}" srcOrd="0" destOrd="0" presId="urn:microsoft.com/office/officeart/2005/8/layout/cycle7"/>
    <dgm:cxn modelId="{14B26BDA-A7AC-4472-A35D-7F0EF60956E4}" type="presOf" srcId="{B6D0F152-1F1D-4987-8358-0508779A0F24}" destId="{D794C70E-E43A-4A2E-A33C-51502C70AFE0}" srcOrd="0" destOrd="0" presId="urn:microsoft.com/office/officeart/2005/8/layout/cycle7"/>
    <dgm:cxn modelId="{75CD7BE7-927A-46FF-9AC8-E9800375F3C7}" type="presOf" srcId="{B68865A7-5D4D-4051-8BB2-40FD81E654FE}" destId="{21EE172F-4CF7-406D-9C0F-15F5471B687F}" srcOrd="0" destOrd="0" presId="urn:microsoft.com/office/officeart/2005/8/layout/cycle7"/>
    <dgm:cxn modelId="{0847664A-763A-452A-A8A2-AEB62311A583}" type="presParOf" srcId="{B4B690E8-BDA7-4E64-8647-73EBFCF043FD}" destId="{FD0D9EB0-52DC-462C-83DA-9CF74996A5A1}" srcOrd="0" destOrd="0" presId="urn:microsoft.com/office/officeart/2005/8/layout/cycle7"/>
    <dgm:cxn modelId="{38422821-AF81-4903-9EBB-B54776A01E46}" type="presParOf" srcId="{B4B690E8-BDA7-4E64-8647-73EBFCF043FD}" destId="{3D57D4D3-79CD-4E92-9187-E090B3CD8ED6}" srcOrd="1" destOrd="0" presId="urn:microsoft.com/office/officeart/2005/8/layout/cycle7"/>
    <dgm:cxn modelId="{1319804E-531D-45DB-9519-492B5ADBEB87}" type="presParOf" srcId="{3D57D4D3-79CD-4E92-9187-E090B3CD8ED6}" destId="{F2E40FDB-8222-407E-9CA3-44E41B7F25A7}" srcOrd="0" destOrd="0" presId="urn:microsoft.com/office/officeart/2005/8/layout/cycle7"/>
    <dgm:cxn modelId="{58623BD5-0267-47B1-B9FB-D4110A3B53F4}" type="presParOf" srcId="{B4B690E8-BDA7-4E64-8647-73EBFCF043FD}" destId="{E2219911-E11D-4F56-9F90-439933A6EB08}" srcOrd="2" destOrd="0" presId="urn:microsoft.com/office/officeart/2005/8/layout/cycle7"/>
    <dgm:cxn modelId="{527552EF-BFDF-4AC2-9A23-AE7E4CAF13F7}" type="presParOf" srcId="{B4B690E8-BDA7-4E64-8647-73EBFCF043FD}" destId="{D794C70E-E43A-4A2E-A33C-51502C70AFE0}" srcOrd="3" destOrd="0" presId="urn:microsoft.com/office/officeart/2005/8/layout/cycle7"/>
    <dgm:cxn modelId="{F43A5A9B-BFCA-4367-BC0F-E3F8CF53B404}" type="presParOf" srcId="{D794C70E-E43A-4A2E-A33C-51502C70AFE0}" destId="{9660CEE2-5780-4E64-9C56-F137535CB612}" srcOrd="0" destOrd="0" presId="urn:microsoft.com/office/officeart/2005/8/layout/cycle7"/>
    <dgm:cxn modelId="{3E662817-2616-4CAD-8D4F-340E243183A8}" type="presParOf" srcId="{B4B690E8-BDA7-4E64-8647-73EBFCF043FD}" destId="{52830367-CD58-4060-9117-11125F1082FD}" srcOrd="4" destOrd="0" presId="urn:microsoft.com/office/officeart/2005/8/layout/cycle7"/>
    <dgm:cxn modelId="{6A776513-04D1-458D-A2E4-3FCAF41B78F6}" type="presParOf" srcId="{B4B690E8-BDA7-4E64-8647-73EBFCF043FD}" destId="{21EE172F-4CF7-406D-9C0F-15F5471B687F}" srcOrd="5" destOrd="0" presId="urn:microsoft.com/office/officeart/2005/8/layout/cycle7"/>
    <dgm:cxn modelId="{C5ED96C6-B5D0-422B-8524-D9476918A527}" type="presParOf" srcId="{21EE172F-4CF7-406D-9C0F-15F5471B687F}" destId="{9B044AB9-A3FD-4DDD-B000-A6F1158B299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F7F0F9-CD6F-4E76-BD0F-2E8895030DB1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E532CA-1DF0-453E-9AAC-F9E66FB8F1C7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i="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Как приобрести квартиру на имеющиеся средства</a:t>
          </a:r>
          <a:endParaRPr lang="ru-RU" b="1" i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B33A67A-E072-4045-BBD4-B7926EC1597D}" type="parTrans" cxnId="{6162D380-02A7-4F6A-89C5-FA2F6D5B0AF2}">
      <dgm:prSet/>
      <dgm:spPr/>
      <dgm:t>
        <a:bodyPr/>
        <a:lstStyle/>
        <a:p>
          <a:endParaRPr lang="ru-RU"/>
        </a:p>
      </dgm:t>
    </dgm:pt>
    <dgm:pt modelId="{826C0901-8033-4225-BE74-F507EF417683}" type="sibTrans" cxnId="{6162D380-02A7-4F6A-89C5-FA2F6D5B0AF2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19C19287-357E-4B1C-B798-FB1F87A4A38A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Проанализировать имеющиеся способы приобретения жилья и выбрать наиболее выгодный</a:t>
          </a:r>
          <a:endParaRPr lang="ru-RU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F6D198E-87F7-4F42-866F-807DE6607581}" type="parTrans" cxnId="{8407925A-4310-4215-8254-8BB1B2D320CD}">
      <dgm:prSet/>
      <dgm:spPr/>
      <dgm:t>
        <a:bodyPr/>
        <a:lstStyle/>
        <a:p>
          <a:endParaRPr lang="ru-RU"/>
        </a:p>
      </dgm:t>
    </dgm:pt>
    <dgm:pt modelId="{B6D0F152-1F1D-4987-8358-0508779A0F24}" type="sibTrans" cxnId="{8407925A-4310-4215-8254-8BB1B2D320CD}">
      <dgm:prSet/>
      <dgm:spPr/>
      <dgm:t>
        <a:bodyPr/>
        <a:lstStyle/>
        <a:p>
          <a:endParaRPr lang="ru-RU"/>
        </a:p>
      </dgm:t>
    </dgm:pt>
    <dgm:pt modelId="{4008FB19-6F76-4464-9255-79978F465815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Необходимо жилье, но недостаточно средств</a:t>
          </a:r>
          <a:endParaRPr lang="ru-RU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6897270-963F-488C-87B1-C095DD4704A4}" type="parTrans" cxnId="{6E7D56BE-BF24-4167-9935-7CE112CD8B00}">
      <dgm:prSet/>
      <dgm:spPr/>
      <dgm:t>
        <a:bodyPr/>
        <a:lstStyle/>
        <a:p>
          <a:endParaRPr lang="ru-RU"/>
        </a:p>
      </dgm:t>
    </dgm:pt>
    <dgm:pt modelId="{B68865A7-5D4D-4051-8BB2-40FD81E654FE}" type="sibTrans" cxnId="{6E7D56BE-BF24-4167-9935-7CE112CD8B00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B4B690E8-BDA7-4E64-8647-73EBFCF043FD}" type="pres">
      <dgm:prSet presAssocID="{99F7F0F9-CD6F-4E76-BD0F-2E8895030D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0D9EB0-52DC-462C-83DA-9CF74996A5A1}" type="pres">
      <dgm:prSet presAssocID="{47E532CA-1DF0-453E-9AAC-F9E66FB8F1C7}" presName="node" presStyleLbl="node1" presStyleIdx="0" presStyleCnt="3" custScaleY="120247" custRadScaleRad="50119" custRadScaleInc="-295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7D4D3-79CD-4E92-9187-E090B3CD8ED6}" type="pres">
      <dgm:prSet presAssocID="{826C0901-8033-4225-BE74-F507EF417683}" presName="sibTrans" presStyleLbl="sibTrans2D1" presStyleIdx="0" presStyleCnt="3"/>
      <dgm:spPr/>
      <dgm:t>
        <a:bodyPr/>
        <a:lstStyle/>
        <a:p>
          <a:endParaRPr lang="ru-RU"/>
        </a:p>
      </dgm:t>
    </dgm:pt>
    <dgm:pt modelId="{F2E40FDB-8222-407E-9CA3-44E41B7F25A7}" type="pres">
      <dgm:prSet presAssocID="{826C0901-8033-4225-BE74-F507EF417683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2219911-E11D-4F56-9F90-439933A6EB08}" type="pres">
      <dgm:prSet presAssocID="{19C19287-357E-4B1C-B798-FB1F87A4A38A}" presName="node" presStyleLbl="node1" presStyleIdx="1" presStyleCnt="3" custScaleY="120247" custRadScaleRad="189614" custRadScaleInc="-12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4C70E-E43A-4A2E-A33C-51502C70AFE0}" type="pres">
      <dgm:prSet presAssocID="{B6D0F152-1F1D-4987-8358-0508779A0F24}" presName="sibTrans" presStyleLbl="sibTrans2D1" presStyleIdx="1" presStyleCnt="3" custLinFactY="-131577" custLinFactNeighborX="-479" custLinFactNeighborY="-200000"/>
      <dgm:spPr/>
      <dgm:t>
        <a:bodyPr/>
        <a:lstStyle/>
        <a:p>
          <a:endParaRPr lang="ru-RU"/>
        </a:p>
      </dgm:t>
    </dgm:pt>
    <dgm:pt modelId="{9660CEE2-5780-4E64-9C56-F137535CB612}" type="pres">
      <dgm:prSet presAssocID="{B6D0F152-1F1D-4987-8358-0508779A0F24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52830367-CD58-4060-9117-11125F1082FD}" type="pres">
      <dgm:prSet presAssocID="{4008FB19-6F76-4464-9255-79978F465815}" presName="node" presStyleLbl="node1" presStyleIdx="2" presStyleCnt="3" custScaleY="120247" custRadScaleRad="182904" custRadScaleInc="10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EE172F-4CF7-406D-9C0F-15F5471B687F}" type="pres">
      <dgm:prSet presAssocID="{B68865A7-5D4D-4051-8BB2-40FD81E654FE}" presName="sibTrans" presStyleLbl="sibTrans2D1" presStyleIdx="2" presStyleCnt="3"/>
      <dgm:spPr/>
      <dgm:t>
        <a:bodyPr/>
        <a:lstStyle/>
        <a:p>
          <a:endParaRPr lang="ru-RU"/>
        </a:p>
      </dgm:t>
    </dgm:pt>
    <dgm:pt modelId="{9B044AB9-A3FD-4DDD-B000-A6F1158B2997}" type="pres">
      <dgm:prSet presAssocID="{B68865A7-5D4D-4051-8BB2-40FD81E654FE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F9FCB334-AE50-4D77-8C8E-BA03BE4AB0DB}" type="presOf" srcId="{47E532CA-1DF0-453E-9AAC-F9E66FB8F1C7}" destId="{FD0D9EB0-52DC-462C-83DA-9CF74996A5A1}" srcOrd="0" destOrd="0" presId="urn:microsoft.com/office/officeart/2005/8/layout/cycle7"/>
    <dgm:cxn modelId="{CE269A07-FA6D-462D-9210-7EFD1283C1B2}" type="presOf" srcId="{826C0901-8033-4225-BE74-F507EF417683}" destId="{F2E40FDB-8222-407E-9CA3-44E41B7F25A7}" srcOrd="1" destOrd="0" presId="urn:microsoft.com/office/officeart/2005/8/layout/cycle7"/>
    <dgm:cxn modelId="{6162D380-02A7-4F6A-89C5-FA2F6D5B0AF2}" srcId="{99F7F0F9-CD6F-4E76-BD0F-2E8895030DB1}" destId="{47E532CA-1DF0-453E-9AAC-F9E66FB8F1C7}" srcOrd="0" destOrd="0" parTransId="{9B33A67A-E072-4045-BBD4-B7926EC1597D}" sibTransId="{826C0901-8033-4225-BE74-F507EF417683}"/>
    <dgm:cxn modelId="{D2A65880-8B2F-4718-8232-CB810DEB784B}" type="presOf" srcId="{4008FB19-6F76-4464-9255-79978F465815}" destId="{52830367-CD58-4060-9117-11125F1082FD}" srcOrd="0" destOrd="0" presId="urn:microsoft.com/office/officeart/2005/8/layout/cycle7"/>
    <dgm:cxn modelId="{640FD4E5-EE63-46FC-9832-E42D5EE60910}" type="presOf" srcId="{B68865A7-5D4D-4051-8BB2-40FD81E654FE}" destId="{9B044AB9-A3FD-4DDD-B000-A6F1158B2997}" srcOrd="1" destOrd="0" presId="urn:microsoft.com/office/officeart/2005/8/layout/cycle7"/>
    <dgm:cxn modelId="{9737CCCE-19A4-4ED5-B15E-B4B271589327}" type="presOf" srcId="{826C0901-8033-4225-BE74-F507EF417683}" destId="{3D57D4D3-79CD-4E92-9187-E090B3CD8ED6}" srcOrd="0" destOrd="0" presId="urn:microsoft.com/office/officeart/2005/8/layout/cycle7"/>
    <dgm:cxn modelId="{8407925A-4310-4215-8254-8BB1B2D320CD}" srcId="{99F7F0F9-CD6F-4E76-BD0F-2E8895030DB1}" destId="{19C19287-357E-4B1C-B798-FB1F87A4A38A}" srcOrd="1" destOrd="0" parTransId="{AF6D198E-87F7-4F42-866F-807DE6607581}" sibTransId="{B6D0F152-1F1D-4987-8358-0508779A0F24}"/>
    <dgm:cxn modelId="{8F7D58C5-DBB9-4EF8-89D5-7CD8D2B278E9}" type="presOf" srcId="{19C19287-357E-4B1C-B798-FB1F87A4A38A}" destId="{E2219911-E11D-4F56-9F90-439933A6EB08}" srcOrd="0" destOrd="0" presId="urn:microsoft.com/office/officeart/2005/8/layout/cycle7"/>
    <dgm:cxn modelId="{6E7D56BE-BF24-4167-9935-7CE112CD8B00}" srcId="{99F7F0F9-CD6F-4E76-BD0F-2E8895030DB1}" destId="{4008FB19-6F76-4464-9255-79978F465815}" srcOrd="2" destOrd="0" parTransId="{36897270-963F-488C-87B1-C095DD4704A4}" sibTransId="{B68865A7-5D4D-4051-8BB2-40FD81E654FE}"/>
    <dgm:cxn modelId="{F466BF67-91F7-4C74-8655-2DD673D46516}" type="presOf" srcId="{B6D0F152-1F1D-4987-8358-0508779A0F24}" destId="{9660CEE2-5780-4E64-9C56-F137535CB612}" srcOrd="1" destOrd="0" presId="urn:microsoft.com/office/officeart/2005/8/layout/cycle7"/>
    <dgm:cxn modelId="{7D5A41CE-322D-4D86-9BA1-06B0866C3B7D}" type="presOf" srcId="{B6D0F152-1F1D-4987-8358-0508779A0F24}" destId="{D794C70E-E43A-4A2E-A33C-51502C70AFE0}" srcOrd="0" destOrd="0" presId="urn:microsoft.com/office/officeart/2005/8/layout/cycle7"/>
    <dgm:cxn modelId="{4FC63823-A820-4FD5-8841-C2F086D6810D}" type="presOf" srcId="{99F7F0F9-CD6F-4E76-BD0F-2E8895030DB1}" destId="{B4B690E8-BDA7-4E64-8647-73EBFCF043FD}" srcOrd="0" destOrd="0" presId="urn:microsoft.com/office/officeart/2005/8/layout/cycle7"/>
    <dgm:cxn modelId="{6DEC00E3-E10C-422F-91B4-1415C0EC6F2D}" type="presOf" srcId="{B68865A7-5D4D-4051-8BB2-40FD81E654FE}" destId="{21EE172F-4CF7-406D-9C0F-15F5471B687F}" srcOrd="0" destOrd="0" presId="urn:microsoft.com/office/officeart/2005/8/layout/cycle7"/>
    <dgm:cxn modelId="{5C4D3B68-A26D-445C-B99A-F02F66F1B319}" type="presParOf" srcId="{B4B690E8-BDA7-4E64-8647-73EBFCF043FD}" destId="{FD0D9EB0-52DC-462C-83DA-9CF74996A5A1}" srcOrd="0" destOrd="0" presId="urn:microsoft.com/office/officeart/2005/8/layout/cycle7"/>
    <dgm:cxn modelId="{06C5DC50-7F18-48F2-A7BA-858B8100A1AD}" type="presParOf" srcId="{B4B690E8-BDA7-4E64-8647-73EBFCF043FD}" destId="{3D57D4D3-79CD-4E92-9187-E090B3CD8ED6}" srcOrd="1" destOrd="0" presId="urn:microsoft.com/office/officeart/2005/8/layout/cycle7"/>
    <dgm:cxn modelId="{CDBFE5D0-4E2C-4D2F-98AB-B434E74F6C7C}" type="presParOf" srcId="{3D57D4D3-79CD-4E92-9187-E090B3CD8ED6}" destId="{F2E40FDB-8222-407E-9CA3-44E41B7F25A7}" srcOrd="0" destOrd="0" presId="urn:microsoft.com/office/officeart/2005/8/layout/cycle7"/>
    <dgm:cxn modelId="{33FD3941-5E81-4F9B-8C39-FFAFF466994C}" type="presParOf" srcId="{B4B690E8-BDA7-4E64-8647-73EBFCF043FD}" destId="{E2219911-E11D-4F56-9F90-439933A6EB08}" srcOrd="2" destOrd="0" presId="urn:microsoft.com/office/officeart/2005/8/layout/cycle7"/>
    <dgm:cxn modelId="{BBCF9B97-CAB9-480B-B1AD-783FD0D5A6F8}" type="presParOf" srcId="{B4B690E8-BDA7-4E64-8647-73EBFCF043FD}" destId="{D794C70E-E43A-4A2E-A33C-51502C70AFE0}" srcOrd="3" destOrd="0" presId="urn:microsoft.com/office/officeart/2005/8/layout/cycle7"/>
    <dgm:cxn modelId="{F46117BD-535E-4424-9F01-72EF6BC5BE72}" type="presParOf" srcId="{D794C70E-E43A-4A2E-A33C-51502C70AFE0}" destId="{9660CEE2-5780-4E64-9C56-F137535CB612}" srcOrd="0" destOrd="0" presId="urn:microsoft.com/office/officeart/2005/8/layout/cycle7"/>
    <dgm:cxn modelId="{31BB3B11-2C1C-4BE9-B7E3-1814492D069C}" type="presParOf" srcId="{B4B690E8-BDA7-4E64-8647-73EBFCF043FD}" destId="{52830367-CD58-4060-9117-11125F1082FD}" srcOrd="4" destOrd="0" presId="urn:microsoft.com/office/officeart/2005/8/layout/cycle7"/>
    <dgm:cxn modelId="{3E07342E-2877-418E-8EC3-65D577F01EB1}" type="presParOf" srcId="{B4B690E8-BDA7-4E64-8647-73EBFCF043FD}" destId="{21EE172F-4CF7-406D-9C0F-15F5471B687F}" srcOrd="5" destOrd="0" presId="urn:microsoft.com/office/officeart/2005/8/layout/cycle7"/>
    <dgm:cxn modelId="{8A35BE5B-2C1C-472F-B7D3-068B5BEA7E78}" type="presParOf" srcId="{21EE172F-4CF7-406D-9C0F-15F5471B687F}" destId="{9B044AB9-A3FD-4DDD-B000-A6F1158B299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04B302-2529-4D91-BF9B-586E6098B95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49E61D-DBB4-4DF3-98B1-9C0A92CC1C99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Провести анализ данных и решить задачу по различным способам приобретения жилья.</a:t>
          </a:r>
          <a:endParaRPr lang="ru-RU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3F10AC0-D6EE-44AB-9089-379559F08361}" type="parTrans" cxnId="{69BE0AF8-47A0-4B52-B6AB-AF6A003854CC}">
      <dgm:prSet/>
      <dgm:spPr/>
      <dgm:t>
        <a:bodyPr/>
        <a:lstStyle/>
        <a:p>
          <a:endParaRPr lang="ru-RU"/>
        </a:p>
      </dgm:t>
    </dgm:pt>
    <dgm:pt modelId="{92D4EF6D-0785-4BE3-912E-1D838B92A1E2}" type="sibTrans" cxnId="{69BE0AF8-47A0-4B52-B6AB-AF6A003854CC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43158D61-D062-4548-A8BC-CDBE7B3A5F5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Определить положительные и отрицательные аспекты ипотечного жилищного кредитования.</a:t>
          </a: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9E9E5CB-EF34-4B16-9FB6-A9FD55BAA353}" type="parTrans" cxnId="{7F039819-5569-422B-B8B9-3DC3B322E1F2}">
      <dgm:prSet/>
      <dgm:spPr/>
      <dgm:t>
        <a:bodyPr/>
        <a:lstStyle/>
        <a:p>
          <a:endParaRPr lang="ru-RU"/>
        </a:p>
      </dgm:t>
    </dgm:pt>
    <dgm:pt modelId="{8F1640B8-A7C6-4DEF-94CD-CC43405B319E}" type="sibTrans" cxnId="{7F039819-5569-422B-B8B9-3DC3B322E1F2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F485FB22-CADD-4B80-BCDB-528482940AD9}">
      <dgm:prSet custT="1"/>
      <dgm:spPr/>
      <dgm:t>
        <a:bodyPr/>
        <a:lstStyle/>
        <a:p>
          <a:r>
            <a:rPr lang="ru-RU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Выбрать оптимальный вариант.</a:t>
          </a:r>
          <a:endParaRPr lang="ru-RU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DF4D5E2-F997-40ED-8742-44B8E475C6B4}" type="parTrans" cxnId="{F11E2A75-496E-4DBE-B41B-F1EFABB55FCB}">
      <dgm:prSet/>
      <dgm:spPr/>
      <dgm:t>
        <a:bodyPr/>
        <a:lstStyle/>
        <a:p>
          <a:endParaRPr lang="ru-RU"/>
        </a:p>
      </dgm:t>
    </dgm:pt>
    <dgm:pt modelId="{1085C93A-C12F-4085-9118-81B05E59F442}" type="sibTrans" cxnId="{F11E2A75-496E-4DBE-B41B-F1EFABB55FCB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46B56AAD-53D8-48C3-A7A7-DB92915187BE}">
      <dgm:prSet phldrT="[Текст]" custT="1"/>
      <dgm:spPr/>
      <dgm:t>
        <a:bodyPr/>
        <a:lstStyle/>
        <a:p>
          <a:r>
            <a:rPr lang="ru-RU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Изучить понятие ипотечного кредитования и найма жилья.</a:t>
          </a:r>
          <a:endParaRPr lang="ru-RU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B6706B9-3702-477E-AD7F-2E905A901A34}" type="parTrans" cxnId="{E2D10AE8-A751-48A7-87AD-E6584580D446}">
      <dgm:prSet/>
      <dgm:spPr/>
      <dgm:t>
        <a:bodyPr/>
        <a:lstStyle/>
        <a:p>
          <a:endParaRPr lang="ru-RU"/>
        </a:p>
      </dgm:t>
    </dgm:pt>
    <dgm:pt modelId="{BEE5DA5E-F55C-4A3E-87A4-83456F384EE7}" type="sibTrans" cxnId="{E2D10AE8-A751-48A7-87AD-E6584580D446}">
      <dgm:prSet/>
      <dgm:spPr/>
      <dgm:t>
        <a:bodyPr/>
        <a:lstStyle/>
        <a:p>
          <a:endParaRPr lang="ru-RU"/>
        </a:p>
      </dgm:t>
    </dgm:pt>
    <dgm:pt modelId="{6ED620AA-CFE1-4AD7-AF1B-776378348629}" type="pres">
      <dgm:prSet presAssocID="{3204B302-2529-4D91-BF9B-586E6098B95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4E8F09-2108-4337-A19C-2740B5BB72BF}" type="pres">
      <dgm:prSet presAssocID="{3204B302-2529-4D91-BF9B-586E6098B95E}" presName="dummyMaxCanvas" presStyleCnt="0">
        <dgm:presLayoutVars/>
      </dgm:prSet>
      <dgm:spPr/>
    </dgm:pt>
    <dgm:pt modelId="{85DA242D-8B68-4C99-A9FA-AC873E90D725}" type="pres">
      <dgm:prSet presAssocID="{3204B302-2529-4D91-BF9B-586E6098B95E}" presName="FourNodes_1" presStyleLbl="node1" presStyleIdx="0" presStyleCnt="4" custScaleX="110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0477DD-D511-4314-BCF9-7662E7BC2DAD}" type="pres">
      <dgm:prSet presAssocID="{3204B302-2529-4D91-BF9B-586E6098B95E}" presName="FourNodes_2" presStyleLbl="node1" presStyleIdx="1" presStyleCnt="4" custScaleX="110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298FE3-8A3B-48A8-92F4-88033F55783C}" type="pres">
      <dgm:prSet presAssocID="{3204B302-2529-4D91-BF9B-586E6098B95E}" presName="FourNodes_3" presStyleLbl="node1" presStyleIdx="2" presStyleCnt="4" custScaleX="110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6C0BEA-49A7-4506-A481-201AC0F6E5CF}" type="pres">
      <dgm:prSet presAssocID="{3204B302-2529-4D91-BF9B-586E6098B95E}" presName="FourNodes_4" presStyleLbl="node1" presStyleIdx="3" presStyleCnt="4" custScaleX="110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0A61CD-53C7-45DE-854E-4A6F2B47E6AA}" type="pres">
      <dgm:prSet presAssocID="{3204B302-2529-4D91-BF9B-586E6098B95E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0E74B8-A791-4927-A312-F38E0FFC81E4}" type="pres">
      <dgm:prSet presAssocID="{3204B302-2529-4D91-BF9B-586E6098B95E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961AC-B116-4F8A-8936-B2973CC2A05C}" type="pres">
      <dgm:prSet presAssocID="{3204B302-2529-4D91-BF9B-586E6098B95E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01141E-736C-4084-BDB6-6A8C58546A76}" type="pres">
      <dgm:prSet presAssocID="{3204B302-2529-4D91-BF9B-586E6098B95E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F2AEA-AD39-418F-873D-52C84EF6FF64}" type="pres">
      <dgm:prSet presAssocID="{3204B302-2529-4D91-BF9B-586E6098B95E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88273-DEAF-48F1-87A0-01B84C99FD60}" type="pres">
      <dgm:prSet presAssocID="{3204B302-2529-4D91-BF9B-586E6098B95E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70604-F9F3-43EB-BD4B-981EFA834640}" type="pres">
      <dgm:prSet presAssocID="{3204B302-2529-4D91-BF9B-586E6098B95E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7A547E-CCFE-4D64-8314-652A4344B7C4}" type="presOf" srcId="{1085C93A-C12F-4085-9118-81B05E59F442}" destId="{55A961AC-B116-4F8A-8936-B2973CC2A05C}" srcOrd="0" destOrd="0" presId="urn:microsoft.com/office/officeart/2005/8/layout/vProcess5"/>
    <dgm:cxn modelId="{4FB5D525-3686-4C8E-8256-9A0723AA5022}" type="presOf" srcId="{92D4EF6D-0785-4BE3-912E-1D838B92A1E2}" destId="{320A61CD-53C7-45DE-854E-4A6F2B47E6AA}" srcOrd="0" destOrd="0" presId="urn:microsoft.com/office/officeart/2005/8/layout/vProcess5"/>
    <dgm:cxn modelId="{8C1EC8F6-B0F0-49A1-B8EF-ED9C8DC5E0A5}" type="presOf" srcId="{F485FB22-CADD-4B80-BCDB-528482940AD9}" destId="{A3F88273-DEAF-48F1-87A0-01B84C99FD60}" srcOrd="1" destOrd="0" presId="urn:microsoft.com/office/officeart/2005/8/layout/vProcess5"/>
    <dgm:cxn modelId="{7F039819-5569-422B-B8B9-3DC3B322E1F2}" srcId="{3204B302-2529-4D91-BF9B-586E6098B95E}" destId="{43158D61-D062-4548-A8BC-CDBE7B3A5F5B}" srcOrd="1" destOrd="0" parTransId="{C9E9E5CB-EF34-4B16-9FB6-A9FD55BAA353}" sibTransId="{8F1640B8-A7C6-4DEF-94CD-CC43405B319E}"/>
    <dgm:cxn modelId="{D8BBB9C8-AB21-44E5-9D24-392FC423CBE5}" type="presOf" srcId="{9849E61D-DBB4-4DF3-98B1-9C0A92CC1C99}" destId="{85DA242D-8B68-4C99-A9FA-AC873E90D725}" srcOrd="0" destOrd="0" presId="urn:microsoft.com/office/officeart/2005/8/layout/vProcess5"/>
    <dgm:cxn modelId="{CC17DCBA-074E-45F6-B2D7-3BE87F2C9025}" type="presOf" srcId="{8F1640B8-A7C6-4DEF-94CD-CC43405B319E}" destId="{FE0E74B8-A791-4927-A312-F38E0FFC81E4}" srcOrd="0" destOrd="0" presId="urn:microsoft.com/office/officeart/2005/8/layout/vProcess5"/>
    <dgm:cxn modelId="{183C9689-C224-4BC5-B028-65D1A00138A1}" type="presOf" srcId="{9849E61D-DBB4-4DF3-98B1-9C0A92CC1C99}" destId="{0301141E-736C-4084-BDB6-6A8C58546A76}" srcOrd="1" destOrd="0" presId="urn:microsoft.com/office/officeart/2005/8/layout/vProcess5"/>
    <dgm:cxn modelId="{E2D10AE8-A751-48A7-87AD-E6584580D446}" srcId="{3204B302-2529-4D91-BF9B-586E6098B95E}" destId="{46B56AAD-53D8-48C3-A7A7-DB92915187BE}" srcOrd="3" destOrd="0" parTransId="{EB6706B9-3702-477E-AD7F-2E905A901A34}" sibTransId="{BEE5DA5E-F55C-4A3E-87A4-83456F384EE7}"/>
    <dgm:cxn modelId="{69BE0AF8-47A0-4B52-B6AB-AF6A003854CC}" srcId="{3204B302-2529-4D91-BF9B-586E6098B95E}" destId="{9849E61D-DBB4-4DF3-98B1-9C0A92CC1C99}" srcOrd="0" destOrd="0" parTransId="{F3F10AC0-D6EE-44AB-9089-379559F08361}" sibTransId="{92D4EF6D-0785-4BE3-912E-1D838B92A1E2}"/>
    <dgm:cxn modelId="{543222B1-EDEB-4B77-9633-8542B50ADA43}" type="presOf" srcId="{46B56AAD-53D8-48C3-A7A7-DB92915187BE}" destId="{38A70604-F9F3-43EB-BD4B-981EFA834640}" srcOrd="1" destOrd="0" presId="urn:microsoft.com/office/officeart/2005/8/layout/vProcess5"/>
    <dgm:cxn modelId="{F2C6A855-3515-49CC-8EC2-39BD34CE188E}" type="presOf" srcId="{46B56AAD-53D8-48C3-A7A7-DB92915187BE}" destId="{F46C0BEA-49A7-4506-A481-201AC0F6E5CF}" srcOrd="0" destOrd="0" presId="urn:microsoft.com/office/officeart/2005/8/layout/vProcess5"/>
    <dgm:cxn modelId="{2D51CFAE-A95C-456A-8253-B6CC12C43B47}" type="presOf" srcId="{43158D61-D062-4548-A8BC-CDBE7B3A5F5B}" destId="{7F4F2AEA-AD39-418F-873D-52C84EF6FF64}" srcOrd="1" destOrd="0" presId="urn:microsoft.com/office/officeart/2005/8/layout/vProcess5"/>
    <dgm:cxn modelId="{F11E2A75-496E-4DBE-B41B-F1EFABB55FCB}" srcId="{3204B302-2529-4D91-BF9B-586E6098B95E}" destId="{F485FB22-CADD-4B80-BCDB-528482940AD9}" srcOrd="2" destOrd="0" parTransId="{BDF4D5E2-F997-40ED-8742-44B8E475C6B4}" sibTransId="{1085C93A-C12F-4085-9118-81B05E59F442}"/>
    <dgm:cxn modelId="{D26CACD1-57E5-4115-9913-D1AB898C7E16}" type="presOf" srcId="{F485FB22-CADD-4B80-BCDB-528482940AD9}" destId="{85298FE3-8A3B-48A8-92F4-88033F55783C}" srcOrd="0" destOrd="0" presId="urn:microsoft.com/office/officeart/2005/8/layout/vProcess5"/>
    <dgm:cxn modelId="{5A1BF10F-533F-497A-AEDD-3ED0980427A2}" type="presOf" srcId="{3204B302-2529-4D91-BF9B-586E6098B95E}" destId="{6ED620AA-CFE1-4AD7-AF1B-776378348629}" srcOrd="0" destOrd="0" presId="urn:microsoft.com/office/officeart/2005/8/layout/vProcess5"/>
    <dgm:cxn modelId="{F566FBC9-FCAE-4E7B-B570-AD579B860B98}" type="presOf" srcId="{43158D61-D062-4548-A8BC-CDBE7B3A5F5B}" destId="{B00477DD-D511-4314-BCF9-7662E7BC2DAD}" srcOrd="0" destOrd="0" presId="urn:microsoft.com/office/officeart/2005/8/layout/vProcess5"/>
    <dgm:cxn modelId="{44F472AA-93C9-4982-8E31-4350E018B3CC}" type="presParOf" srcId="{6ED620AA-CFE1-4AD7-AF1B-776378348629}" destId="{F14E8F09-2108-4337-A19C-2740B5BB72BF}" srcOrd="0" destOrd="0" presId="urn:microsoft.com/office/officeart/2005/8/layout/vProcess5"/>
    <dgm:cxn modelId="{DE635CDF-7F2E-4CF8-9445-E5D973CC9888}" type="presParOf" srcId="{6ED620AA-CFE1-4AD7-AF1B-776378348629}" destId="{85DA242D-8B68-4C99-A9FA-AC873E90D725}" srcOrd="1" destOrd="0" presId="urn:microsoft.com/office/officeart/2005/8/layout/vProcess5"/>
    <dgm:cxn modelId="{5A0AFD2C-9C11-421A-A1E7-F1DA6957EEBE}" type="presParOf" srcId="{6ED620AA-CFE1-4AD7-AF1B-776378348629}" destId="{B00477DD-D511-4314-BCF9-7662E7BC2DAD}" srcOrd="2" destOrd="0" presId="urn:microsoft.com/office/officeart/2005/8/layout/vProcess5"/>
    <dgm:cxn modelId="{B036B8C9-22B7-4DF5-BCB9-9927ADF77447}" type="presParOf" srcId="{6ED620AA-CFE1-4AD7-AF1B-776378348629}" destId="{85298FE3-8A3B-48A8-92F4-88033F55783C}" srcOrd="3" destOrd="0" presId="urn:microsoft.com/office/officeart/2005/8/layout/vProcess5"/>
    <dgm:cxn modelId="{CF9BCAD2-241F-4FDC-8E24-B43E3CA8F20E}" type="presParOf" srcId="{6ED620AA-CFE1-4AD7-AF1B-776378348629}" destId="{F46C0BEA-49A7-4506-A481-201AC0F6E5CF}" srcOrd="4" destOrd="0" presId="urn:microsoft.com/office/officeart/2005/8/layout/vProcess5"/>
    <dgm:cxn modelId="{B58D5016-8220-46BD-943D-EB116E771CC1}" type="presParOf" srcId="{6ED620AA-CFE1-4AD7-AF1B-776378348629}" destId="{320A61CD-53C7-45DE-854E-4A6F2B47E6AA}" srcOrd="5" destOrd="0" presId="urn:microsoft.com/office/officeart/2005/8/layout/vProcess5"/>
    <dgm:cxn modelId="{74EB71C0-BFE0-401A-AEC4-93C8E5A10E44}" type="presParOf" srcId="{6ED620AA-CFE1-4AD7-AF1B-776378348629}" destId="{FE0E74B8-A791-4927-A312-F38E0FFC81E4}" srcOrd="6" destOrd="0" presId="urn:microsoft.com/office/officeart/2005/8/layout/vProcess5"/>
    <dgm:cxn modelId="{59F943AB-AE63-4A54-8B7C-4A7FAEDAF055}" type="presParOf" srcId="{6ED620AA-CFE1-4AD7-AF1B-776378348629}" destId="{55A961AC-B116-4F8A-8936-B2973CC2A05C}" srcOrd="7" destOrd="0" presId="urn:microsoft.com/office/officeart/2005/8/layout/vProcess5"/>
    <dgm:cxn modelId="{2914EF54-5366-4B24-B50C-1B8F8D0443BB}" type="presParOf" srcId="{6ED620AA-CFE1-4AD7-AF1B-776378348629}" destId="{0301141E-736C-4084-BDB6-6A8C58546A76}" srcOrd="8" destOrd="0" presId="urn:microsoft.com/office/officeart/2005/8/layout/vProcess5"/>
    <dgm:cxn modelId="{C44B0E96-D2B1-44AF-8498-D5E77071C454}" type="presParOf" srcId="{6ED620AA-CFE1-4AD7-AF1B-776378348629}" destId="{7F4F2AEA-AD39-418F-873D-52C84EF6FF64}" srcOrd="9" destOrd="0" presId="urn:microsoft.com/office/officeart/2005/8/layout/vProcess5"/>
    <dgm:cxn modelId="{CBE06CAB-5798-4272-8E27-D166C2F09B75}" type="presParOf" srcId="{6ED620AA-CFE1-4AD7-AF1B-776378348629}" destId="{A3F88273-DEAF-48F1-87A0-01B84C99FD60}" srcOrd="10" destOrd="0" presId="urn:microsoft.com/office/officeart/2005/8/layout/vProcess5"/>
    <dgm:cxn modelId="{AF943627-FDD0-4326-BB52-2A39DDF308F8}" type="presParOf" srcId="{6ED620AA-CFE1-4AD7-AF1B-776378348629}" destId="{38A70604-F9F3-43EB-BD4B-981EFA83464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204B302-2529-4D91-BF9B-586E6098B95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49E61D-DBB4-4DF3-98B1-9C0A92CC1C99}">
      <dgm:prSet phldrT="[Текст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Изучить понятие ипотечного кредитования и найма жилья.</a:t>
          </a:r>
          <a:endParaRPr lang="ru-RU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3F10AC0-D6EE-44AB-9089-379559F08361}" type="parTrans" cxnId="{69BE0AF8-47A0-4B52-B6AB-AF6A003854CC}">
      <dgm:prSet/>
      <dgm:spPr/>
      <dgm:t>
        <a:bodyPr/>
        <a:lstStyle/>
        <a:p>
          <a:endParaRPr lang="ru-RU"/>
        </a:p>
      </dgm:t>
    </dgm:pt>
    <dgm:pt modelId="{92D4EF6D-0785-4BE3-912E-1D838B92A1E2}" type="sibTrans" cxnId="{69BE0AF8-47A0-4B52-B6AB-AF6A003854CC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43158D61-D062-4548-A8BC-CDBE7B3A5F5B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Определить положительные и отрицательные аспекты ипотечного жилищного кредитования.</a:t>
          </a:r>
          <a:endParaRPr lang="ru-RU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9E9E5CB-EF34-4B16-9FB6-A9FD55BAA353}" type="parTrans" cxnId="{7F039819-5569-422B-B8B9-3DC3B322E1F2}">
      <dgm:prSet/>
      <dgm:spPr/>
      <dgm:t>
        <a:bodyPr/>
        <a:lstStyle/>
        <a:p>
          <a:endParaRPr lang="ru-RU"/>
        </a:p>
      </dgm:t>
    </dgm:pt>
    <dgm:pt modelId="{8F1640B8-A7C6-4DEF-94CD-CC43405B319E}" type="sibTrans" cxnId="{7F039819-5569-422B-B8B9-3DC3B322E1F2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F485FB22-CADD-4B80-BCDB-528482940AD9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Провести анализ данных и решить задачу по различным способам приобретения жилья.</a:t>
          </a:r>
          <a:endParaRPr lang="ru-RU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DF4D5E2-F997-40ED-8742-44B8E475C6B4}" type="parTrans" cxnId="{F11E2A75-496E-4DBE-B41B-F1EFABB55FCB}">
      <dgm:prSet/>
      <dgm:spPr/>
      <dgm:t>
        <a:bodyPr/>
        <a:lstStyle/>
        <a:p>
          <a:endParaRPr lang="ru-RU"/>
        </a:p>
      </dgm:t>
    </dgm:pt>
    <dgm:pt modelId="{1085C93A-C12F-4085-9118-81B05E59F442}" type="sibTrans" cxnId="{F11E2A75-496E-4DBE-B41B-F1EFABB55FCB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46B56AAD-53D8-48C3-A7A7-DB92915187BE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Выбрать оптимальный вариант.</a:t>
          </a:r>
          <a:endParaRPr lang="ru-RU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B6706B9-3702-477E-AD7F-2E905A901A34}" type="parTrans" cxnId="{E2D10AE8-A751-48A7-87AD-E6584580D446}">
      <dgm:prSet/>
      <dgm:spPr/>
      <dgm:t>
        <a:bodyPr/>
        <a:lstStyle/>
        <a:p>
          <a:endParaRPr lang="ru-RU"/>
        </a:p>
      </dgm:t>
    </dgm:pt>
    <dgm:pt modelId="{BEE5DA5E-F55C-4A3E-87A4-83456F384EE7}" type="sibTrans" cxnId="{E2D10AE8-A751-48A7-87AD-E6584580D446}">
      <dgm:prSet/>
      <dgm:spPr/>
      <dgm:t>
        <a:bodyPr/>
        <a:lstStyle/>
        <a:p>
          <a:endParaRPr lang="ru-RU"/>
        </a:p>
      </dgm:t>
    </dgm:pt>
    <dgm:pt modelId="{6ED620AA-CFE1-4AD7-AF1B-776378348629}" type="pres">
      <dgm:prSet presAssocID="{3204B302-2529-4D91-BF9B-586E6098B95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4E8F09-2108-4337-A19C-2740B5BB72BF}" type="pres">
      <dgm:prSet presAssocID="{3204B302-2529-4D91-BF9B-586E6098B95E}" presName="dummyMaxCanvas" presStyleCnt="0">
        <dgm:presLayoutVars/>
      </dgm:prSet>
      <dgm:spPr/>
    </dgm:pt>
    <dgm:pt modelId="{85DA242D-8B68-4C99-A9FA-AC873E90D725}" type="pres">
      <dgm:prSet presAssocID="{3204B302-2529-4D91-BF9B-586E6098B95E}" presName="FourNodes_1" presStyleLbl="node1" presStyleIdx="0" presStyleCnt="4" custScaleX="110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0477DD-D511-4314-BCF9-7662E7BC2DAD}" type="pres">
      <dgm:prSet presAssocID="{3204B302-2529-4D91-BF9B-586E6098B95E}" presName="FourNodes_2" presStyleLbl="node1" presStyleIdx="1" presStyleCnt="4" custScaleX="110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298FE3-8A3B-48A8-92F4-88033F55783C}" type="pres">
      <dgm:prSet presAssocID="{3204B302-2529-4D91-BF9B-586E6098B95E}" presName="FourNodes_3" presStyleLbl="node1" presStyleIdx="2" presStyleCnt="4" custScaleX="110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6C0BEA-49A7-4506-A481-201AC0F6E5CF}" type="pres">
      <dgm:prSet presAssocID="{3204B302-2529-4D91-BF9B-586E6098B95E}" presName="FourNodes_4" presStyleLbl="node1" presStyleIdx="3" presStyleCnt="4" custScaleX="110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0A61CD-53C7-45DE-854E-4A6F2B47E6AA}" type="pres">
      <dgm:prSet presAssocID="{3204B302-2529-4D91-BF9B-586E6098B95E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0E74B8-A791-4927-A312-F38E0FFC81E4}" type="pres">
      <dgm:prSet presAssocID="{3204B302-2529-4D91-BF9B-586E6098B95E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961AC-B116-4F8A-8936-B2973CC2A05C}" type="pres">
      <dgm:prSet presAssocID="{3204B302-2529-4D91-BF9B-586E6098B95E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01141E-736C-4084-BDB6-6A8C58546A76}" type="pres">
      <dgm:prSet presAssocID="{3204B302-2529-4D91-BF9B-586E6098B95E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F2AEA-AD39-418F-873D-52C84EF6FF64}" type="pres">
      <dgm:prSet presAssocID="{3204B302-2529-4D91-BF9B-586E6098B95E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88273-DEAF-48F1-87A0-01B84C99FD60}" type="pres">
      <dgm:prSet presAssocID="{3204B302-2529-4D91-BF9B-586E6098B95E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70604-F9F3-43EB-BD4B-981EFA834640}" type="pres">
      <dgm:prSet presAssocID="{3204B302-2529-4D91-BF9B-586E6098B95E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450149-4A27-4DA2-8FED-16934CEB71FD}" type="presOf" srcId="{3204B302-2529-4D91-BF9B-586E6098B95E}" destId="{6ED620AA-CFE1-4AD7-AF1B-776378348629}" srcOrd="0" destOrd="0" presId="urn:microsoft.com/office/officeart/2005/8/layout/vProcess5"/>
    <dgm:cxn modelId="{3CA0F4CA-854E-495F-BBE8-54A715B516DE}" type="presOf" srcId="{9849E61D-DBB4-4DF3-98B1-9C0A92CC1C99}" destId="{85DA242D-8B68-4C99-A9FA-AC873E90D725}" srcOrd="0" destOrd="0" presId="urn:microsoft.com/office/officeart/2005/8/layout/vProcess5"/>
    <dgm:cxn modelId="{7F039819-5569-422B-B8B9-3DC3B322E1F2}" srcId="{3204B302-2529-4D91-BF9B-586E6098B95E}" destId="{43158D61-D062-4548-A8BC-CDBE7B3A5F5B}" srcOrd="1" destOrd="0" parTransId="{C9E9E5CB-EF34-4B16-9FB6-A9FD55BAA353}" sibTransId="{8F1640B8-A7C6-4DEF-94CD-CC43405B319E}"/>
    <dgm:cxn modelId="{9225F998-4496-46F3-A450-DDFCB3D564B6}" type="presOf" srcId="{1085C93A-C12F-4085-9118-81B05E59F442}" destId="{55A961AC-B116-4F8A-8936-B2973CC2A05C}" srcOrd="0" destOrd="0" presId="urn:microsoft.com/office/officeart/2005/8/layout/vProcess5"/>
    <dgm:cxn modelId="{73552845-410D-4DAA-BA0F-7E532068A28A}" type="presOf" srcId="{46B56AAD-53D8-48C3-A7A7-DB92915187BE}" destId="{F46C0BEA-49A7-4506-A481-201AC0F6E5CF}" srcOrd="0" destOrd="0" presId="urn:microsoft.com/office/officeart/2005/8/layout/vProcess5"/>
    <dgm:cxn modelId="{DDA1D005-21AB-43B1-B5CE-328D52E46568}" type="presOf" srcId="{9849E61D-DBB4-4DF3-98B1-9C0A92CC1C99}" destId="{0301141E-736C-4084-BDB6-6A8C58546A76}" srcOrd="1" destOrd="0" presId="urn:microsoft.com/office/officeart/2005/8/layout/vProcess5"/>
    <dgm:cxn modelId="{E2D10AE8-A751-48A7-87AD-E6584580D446}" srcId="{3204B302-2529-4D91-BF9B-586E6098B95E}" destId="{46B56AAD-53D8-48C3-A7A7-DB92915187BE}" srcOrd="3" destOrd="0" parTransId="{EB6706B9-3702-477E-AD7F-2E905A901A34}" sibTransId="{BEE5DA5E-F55C-4A3E-87A4-83456F384EE7}"/>
    <dgm:cxn modelId="{C913445D-4B03-43DE-8C06-5ABDCD21A74B}" type="presOf" srcId="{92D4EF6D-0785-4BE3-912E-1D838B92A1E2}" destId="{320A61CD-53C7-45DE-854E-4A6F2B47E6AA}" srcOrd="0" destOrd="0" presId="urn:microsoft.com/office/officeart/2005/8/layout/vProcess5"/>
    <dgm:cxn modelId="{04EA7A84-01D0-4875-B32F-F0DDE8176673}" type="presOf" srcId="{F485FB22-CADD-4B80-BCDB-528482940AD9}" destId="{A3F88273-DEAF-48F1-87A0-01B84C99FD60}" srcOrd="1" destOrd="0" presId="urn:microsoft.com/office/officeart/2005/8/layout/vProcess5"/>
    <dgm:cxn modelId="{B154EBC0-649C-424A-B675-C1959D42D385}" type="presOf" srcId="{F485FB22-CADD-4B80-BCDB-528482940AD9}" destId="{85298FE3-8A3B-48A8-92F4-88033F55783C}" srcOrd="0" destOrd="0" presId="urn:microsoft.com/office/officeart/2005/8/layout/vProcess5"/>
    <dgm:cxn modelId="{69BE0AF8-47A0-4B52-B6AB-AF6A003854CC}" srcId="{3204B302-2529-4D91-BF9B-586E6098B95E}" destId="{9849E61D-DBB4-4DF3-98B1-9C0A92CC1C99}" srcOrd="0" destOrd="0" parTransId="{F3F10AC0-D6EE-44AB-9089-379559F08361}" sibTransId="{92D4EF6D-0785-4BE3-912E-1D838B92A1E2}"/>
    <dgm:cxn modelId="{86301E39-01FF-42AC-B884-31198A8E868B}" type="presOf" srcId="{8F1640B8-A7C6-4DEF-94CD-CC43405B319E}" destId="{FE0E74B8-A791-4927-A312-F38E0FFC81E4}" srcOrd="0" destOrd="0" presId="urn:microsoft.com/office/officeart/2005/8/layout/vProcess5"/>
    <dgm:cxn modelId="{8E9FD1FD-47F0-4969-A968-7F9EAC10F8E6}" type="presOf" srcId="{46B56AAD-53D8-48C3-A7A7-DB92915187BE}" destId="{38A70604-F9F3-43EB-BD4B-981EFA834640}" srcOrd="1" destOrd="0" presId="urn:microsoft.com/office/officeart/2005/8/layout/vProcess5"/>
    <dgm:cxn modelId="{F11E2A75-496E-4DBE-B41B-F1EFABB55FCB}" srcId="{3204B302-2529-4D91-BF9B-586E6098B95E}" destId="{F485FB22-CADD-4B80-BCDB-528482940AD9}" srcOrd="2" destOrd="0" parTransId="{BDF4D5E2-F997-40ED-8742-44B8E475C6B4}" sibTransId="{1085C93A-C12F-4085-9118-81B05E59F442}"/>
    <dgm:cxn modelId="{903996B9-67D1-4BED-A74E-E3C72E2613DF}" type="presOf" srcId="{43158D61-D062-4548-A8BC-CDBE7B3A5F5B}" destId="{B00477DD-D511-4314-BCF9-7662E7BC2DAD}" srcOrd="0" destOrd="0" presId="urn:microsoft.com/office/officeart/2005/8/layout/vProcess5"/>
    <dgm:cxn modelId="{F05BD934-7F49-4D47-A55D-42B3816AFEF4}" type="presOf" srcId="{43158D61-D062-4548-A8BC-CDBE7B3A5F5B}" destId="{7F4F2AEA-AD39-418F-873D-52C84EF6FF64}" srcOrd="1" destOrd="0" presId="urn:microsoft.com/office/officeart/2005/8/layout/vProcess5"/>
    <dgm:cxn modelId="{7583433B-5D76-4150-972E-EE5B94EDC79B}" type="presParOf" srcId="{6ED620AA-CFE1-4AD7-AF1B-776378348629}" destId="{F14E8F09-2108-4337-A19C-2740B5BB72BF}" srcOrd="0" destOrd="0" presId="urn:microsoft.com/office/officeart/2005/8/layout/vProcess5"/>
    <dgm:cxn modelId="{3D04D0AA-18B8-4FE2-9610-655BDE6962DB}" type="presParOf" srcId="{6ED620AA-CFE1-4AD7-AF1B-776378348629}" destId="{85DA242D-8B68-4C99-A9FA-AC873E90D725}" srcOrd="1" destOrd="0" presId="urn:microsoft.com/office/officeart/2005/8/layout/vProcess5"/>
    <dgm:cxn modelId="{E9B8F39F-E99C-4DF3-919C-99798B11DB98}" type="presParOf" srcId="{6ED620AA-CFE1-4AD7-AF1B-776378348629}" destId="{B00477DD-D511-4314-BCF9-7662E7BC2DAD}" srcOrd="2" destOrd="0" presId="urn:microsoft.com/office/officeart/2005/8/layout/vProcess5"/>
    <dgm:cxn modelId="{CFED1E15-D1D0-47FE-A458-24D4C874D57F}" type="presParOf" srcId="{6ED620AA-CFE1-4AD7-AF1B-776378348629}" destId="{85298FE3-8A3B-48A8-92F4-88033F55783C}" srcOrd="3" destOrd="0" presId="urn:microsoft.com/office/officeart/2005/8/layout/vProcess5"/>
    <dgm:cxn modelId="{249D126F-362C-4BB6-AFA7-D19C199197AC}" type="presParOf" srcId="{6ED620AA-CFE1-4AD7-AF1B-776378348629}" destId="{F46C0BEA-49A7-4506-A481-201AC0F6E5CF}" srcOrd="4" destOrd="0" presId="urn:microsoft.com/office/officeart/2005/8/layout/vProcess5"/>
    <dgm:cxn modelId="{A8520C1E-B2BE-4055-A934-2FB9A72C0755}" type="presParOf" srcId="{6ED620AA-CFE1-4AD7-AF1B-776378348629}" destId="{320A61CD-53C7-45DE-854E-4A6F2B47E6AA}" srcOrd="5" destOrd="0" presId="urn:microsoft.com/office/officeart/2005/8/layout/vProcess5"/>
    <dgm:cxn modelId="{6F103EEF-D941-4E02-A861-7C2E18CEEA51}" type="presParOf" srcId="{6ED620AA-CFE1-4AD7-AF1B-776378348629}" destId="{FE0E74B8-A791-4927-A312-F38E0FFC81E4}" srcOrd="6" destOrd="0" presId="urn:microsoft.com/office/officeart/2005/8/layout/vProcess5"/>
    <dgm:cxn modelId="{865CBFD7-9FAE-459E-8A37-5D217A4BA1FB}" type="presParOf" srcId="{6ED620AA-CFE1-4AD7-AF1B-776378348629}" destId="{55A961AC-B116-4F8A-8936-B2973CC2A05C}" srcOrd="7" destOrd="0" presId="urn:microsoft.com/office/officeart/2005/8/layout/vProcess5"/>
    <dgm:cxn modelId="{4CFE6AB7-8080-46C4-9796-356572797CE2}" type="presParOf" srcId="{6ED620AA-CFE1-4AD7-AF1B-776378348629}" destId="{0301141E-736C-4084-BDB6-6A8C58546A76}" srcOrd="8" destOrd="0" presId="urn:microsoft.com/office/officeart/2005/8/layout/vProcess5"/>
    <dgm:cxn modelId="{39DFB9AF-E57F-4548-805F-4C9CBDC1BC4A}" type="presParOf" srcId="{6ED620AA-CFE1-4AD7-AF1B-776378348629}" destId="{7F4F2AEA-AD39-418F-873D-52C84EF6FF64}" srcOrd="9" destOrd="0" presId="urn:microsoft.com/office/officeart/2005/8/layout/vProcess5"/>
    <dgm:cxn modelId="{7E1FBF23-F680-425D-A770-C174FADE853F}" type="presParOf" srcId="{6ED620AA-CFE1-4AD7-AF1B-776378348629}" destId="{A3F88273-DEAF-48F1-87A0-01B84C99FD60}" srcOrd="10" destOrd="0" presId="urn:microsoft.com/office/officeart/2005/8/layout/vProcess5"/>
    <dgm:cxn modelId="{1AE09DCA-F787-40DE-8529-6D7868A98C3F}" type="presParOf" srcId="{6ED620AA-CFE1-4AD7-AF1B-776378348629}" destId="{38A70604-F9F3-43EB-BD4B-981EFA83464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24E907C-B1D2-428A-858C-030874D5165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D893FE-4810-4F1C-977A-CDEB86198933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Объект</a:t>
          </a:r>
          <a:endParaRPr lang="ru-RU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EE3F51D-1B30-4174-9FB7-4649A7A7C419}" type="parTrans" cxnId="{54E73126-BFA9-4626-AB6E-F411BBFF6EE7}">
      <dgm:prSet/>
      <dgm:spPr/>
      <dgm:t>
        <a:bodyPr/>
        <a:lstStyle/>
        <a:p>
          <a:endParaRPr lang="ru-RU"/>
        </a:p>
      </dgm:t>
    </dgm:pt>
    <dgm:pt modelId="{E35A5CDB-B071-4363-80D9-7C97877C8945}" type="sibTrans" cxnId="{54E73126-BFA9-4626-AB6E-F411BBFF6EE7}">
      <dgm:prSet/>
      <dgm:spPr/>
      <dgm:t>
        <a:bodyPr/>
        <a:lstStyle/>
        <a:p>
          <a:endParaRPr lang="ru-RU"/>
        </a:p>
      </dgm:t>
    </dgm:pt>
    <dgm:pt modelId="{3C5E6C62-852C-4091-BB5B-E0291F9F79D6}">
      <dgm:prSet phldrT="[Текст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Процесс</a:t>
          </a:r>
          <a:endParaRPr lang="ru-RU" dirty="0"/>
        </a:p>
      </dgm:t>
    </dgm:pt>
    <dgm:pt modelId="{FE0CCB4C-337E-450B-9766-84F7C18C0E98}" type="parTrans" cxnId="{55859DD3-C327-4722-991F-DFBC74E4CC58}">
      <dgm:prSet/>
      <dgm:spPr/>
      <dgm:t>
        <a:bodyPr/>
        <a:lstStyle/>
        <a:p>
          <a:endParaRPr lang="ru-RU"/>
        </a:p>
      </dgm:t>
    </dgm:pt>
    <dgm:pt modelId="{E7082931-4EE3-400D-9988-674035A81AC3}" type="sibTrans" cxnId="{55859DD3-C327-4722-991F-DFBC74E4CC58}">
      <dgm:prSet/>
      <dgm:spPr/>
      <dgm:t>
        <a:bodyPr/>
        <a:lstStyle/>
        <a:p>
          <a:endParaRPr lang="ru-RU"/>
        </a:p>
      </dgm:t>
    </dgm:pt>
    <dgm:pt modelId="{220F8B56-69A8-47F3-A415-C2E02B31855E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Предмет</a:t>
          </a:r>
          <a:endParaRPr lang="ru-RU" b="1" dirty="0"/>
        </a:p>
      </dgm:t>
    </dgm:pt>
    <dgm:pt modelId="{C4BF8339-76B6-4692-BFBC-9294C68A34FE}" type="parTrans" cxnId="{53412621-3C46-44D5-BCE1-47E892689047}">
      <dgm:prSet/>
      <dgm:spPr/>
      <dgm:t>
        <a:bodyPr/>
        <a:lstStyle/>
        <a:p>
          <a:endParaRPr lang="ru-RU"/>
        </a:p>
      </dgm:t>
    </dgm:pt>
    <dgm:pt modelId="{5E014A31-0149-4361-B6FE-267E3E5E464C}" type="sibTrans" cxnId="{53412621-3C46-44D5-BCE1-47E892689047}">
      <dgm:prSet/>
      <dgm:spPr/>
      <dgm:t>
        <a:bodyPr/>
        <a:lstStyle/>
        <a:p>
          <a:endParaRPr lang="ru-RU"/>
        </a:p>
      </dgm:t>
    </dgm:pt>
    <dgm:pt modelId="{59B66AFC-8A8C-45D8-B5F3-018DD085484B}">
      <dgm:prSet phldrT="[Текст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Способ</a:t>
          </a:r>
          <a:endParaRPr lang="ru-RU" dirty="0"/>
        </a:p>
      </dgm:t>
    </dgm:pt>
    <dgm:pt modelId="{097EDBA3-A0F6-43F8-8B44-BE8F695C8404}" type="parTrans" cxnId="{D478F93B-5DC1-44AB-8D96-D1B7903B555B}">
      <dgm:prSet/>
      <dgm:spPr/>
      <dgm:t>
        <a:bodyPr/>
        <a:lstStyle/>
        <a:p>
          <a:endParaRPr lang="ru-RU"/>
        </a:p>
      </dgm:t>
    </dgm:pt>
    <dgm:pt modelId="{E1E6F98F-6302-4AED-96D8-4D678B98D0D2}" type="sibTrans" cxnId="{D478F93B-5DC1-44AB-8D96-D1B7903B555B}">
      <dgm:prSet/>
      <dgm:spPr/>
      <dgm:t>
        <a:bodyPr/>
        <a:lstStyle/>
        <a:p>
          <a:endParaRPr lang="ru-RU"/>
        </a:p>
      </dgm:t>
    </dgm:pt>
    <dgm:pt modelId="{D44EC0BD-A39A-419A-A9E1-9A33B771EC39}" type="pres">
      <dgm:prSet presAssocID="{424E907C-B1D2-428A-858C-030874D5165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EB6990-F62C-4E5A-B9DC-6EB6B7DD7383}" type="pres">
      <dgm:prSet presAssocID="{8ED893FE-4810-4F1C-977A-CDEB86198933}" presName="linNode" presStyleCnt="0"/>
      <dgm:spPr/>
    </dgm:pt>
    <dgm:pt modelId="{C713F5E3-3A9F-4D43-B159-585A3A107D64}" type="pres">
      <dgm:prSet presAssocID="{8ED893FE-4810-4F1C-977A-CDEB86198933}" presName="parentShp" presStyleLbl="node1" presStyleIdx="0" presStyleCnt="2" custScaleX="81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888B56-0AE9-4902-B555-3FC4C5782F34}" type="pres">
      <dgm:prSet presAssocID="{8ED893FE-4810-4F1C-977A-CDEB86198933}" presName="childShp" presStyleLbl="bgAccFollowNode1" presStyleIdx="0" presStyleCnt="2" custScaleX="83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DDB619-F27B-4011-B94B-5D640A3D8A8E}" type="pres">
      <dgm:prSet presAssocID="{E35A5CDB-B071-4363-80D9-7C97877C8945}" presName="spacing" presStyleCnt="0"/>
      <dgm:spPr/>
    </dgm:pt>
    <dgm:pt modelId="{A7D09D4F-B3D5-46BD-B833-DFBCD9F939EF}" type="pres">
      <dgm:prSet presAssocID="{220F8B56-69A8-47F3-A415-C2E02B31855E}" presName="linNode" presStyleCnt="0"/>
      <dgm:spPr/>
    </dgm:pt>
    <dgm:pt modelId="{924181D2-40B6-4F37-A045-9F20F5A3D855}" type="pres">
      <dgm:prSet presAssocID="{220F8B56-69A8-47F3-A415-C2E02B31855E}" presName="parentShp" presStyleLbl="node1" presStyleIdx="1" presStyleCnt="2" custScaleX="81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E15254-4FB3-4E48-9A4B-D636334D033A}" type="pres">
      <dgm:prSet presAssocID="{220F8B56-69A8-47F3-A415-C2E02B31855E}" presName="childShp" presStyleLbl="bgAccFollowNode1" presStyleIdx="1" presStyleCnt="2" custScaleX="83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6232F6-E265-4298-9B52-A29A9E7F34AC}" type="presOf" srcId="{8ED893FE-4810-4F1C-977A-CDEB86198933}" destId="{C713F5E3-3A9F-4D43-B159-585A3A107D64}" srcOrd="0" destOrd="0" presId="urn:microsoft.com/office/officeart/2005/8/layout/vList6"/>
    <dgm:cxn modelId="{0F5D41A6-75E4-49F8-87B8-1BBC9E228587}" type="presOf" srcId="{424E907C-B1D2-428A-858C-030874D51658}" destId="{D44EC0BD-A39A-419A-A9E1-9A33B771EC39}" srcOrd="0" destOrd="0" presId="urn:microsoft.com/office/officeart/2005/8/layout/vList6"/>
    <dgm:cxn modelId="{106D3716-F4F6-4471-8E0C-575D9EB556B6}" type="presOf" srcId="{3C5E6C62-852C-4091-BB5B-E0291F9F79D6}" destId="{D7888B56-0AE9-4902-B555-3FC4C5782F34}" srcOrd="0" destOrd="0" presId="urn:microsoft.com/office/officeart/2005/8/layout/vList6"/>
    <dgm:cxn modelId="{B72544E5-20D3-40C4-A05C-23A0ED08D275}" type="presOf" srcId="{220F8B56-69A8-47F3-A415-C2E02B31855E}" destId="{924181D2-40B6-4F37-A045-9F20F5A3D855}" srcOrd="0" destOrd="0" presId="urn:microsoft.com/office/officeart/2005/8/layout/vList6"/>
    <dgm:cxn modelId="{55859DD3-C327-4722-991F-DFBC74E4CC58}" srcId="{8ED893FE-4810-4F1C-977A-CDEB86198933}" destId="{3C5E6C62-852C-4091-BB5B-E0291F9F79D6}" srcOrd="0" destOrd="0" parTransId="{FE0CCB4C-337E-450B-9766-84F7C18C0E98}" sibTransId="{E7082931-4EE3-400D-9988-674035A81AC3}"/>
    <dgm:cxn modelId="{DB38FE1F-29E2-49D1-8A2D-A9FC0D84AE40}" type="presOf" srcId="{59B66AFC-8A8C-45D8-B5F3-018DD085484B}" destId="{5EE15254-4FB3-4E48-9A4B-D636334D033A}" srcOrd="0" destOrd="0" presId="urn:microsoft.com/office/officeart/2005/8/layout/vList6"/>
    <dgm:cxn modelId="{D478F93B-5DC1-44AB-8D96-D1B7903B555B}" srcId="{220F8B56-69A8-47F3-A415-C2E02B31855E}" destId="{59B66AFC-8A8C-45D8-B5F3-018DD085484B}" srcOrd="0" destOrd="0" parTransId="{097EDBA3-A0F6-43F8-8B44-BE8F695C8404}" sibTransId="{E1E6F98F-6302-4AED-96D8-4D678B98D0D2}"/>
    <dgm:cxn modelId="{53412621-3C46-44D5-BCE1-47E892689047}" srcId="{424E907C-B1D2-428A-858C-030874D51658}" destId="{220F8B56-69A8-47F3-A415-C2E02B31855E}" srcOrd="1" destOrd="0" parTransId="{C4BF8339-76B6-4692-BFBC-9294C68A34FE}" sibTransId="{5E014A31-0149-4361-B6FE-267E3E5E464C}"/>
    <dgm:cxn modelId="{54E73126-BFA9-4626-AB6E-F411BBFF6EE7}" srcId="{424E907C-B1D2-428A-858C-030874D51658}" destId="{8ED893FE-4810-4F1C-977A-CDEB86198933}" srcOrd="0" destOrd="0" parTransId="{DEE3F51D-1B30-4174-9FB7-4649A7A7C419}" sibTransId="{E35A5CDB-B071-4363-80D9-7C97877C8945}"/>
    <dgm:cxn modelId="{82299E27-50DB-4D71-AD24-8AE236EB88AC}" type="presParOf" srcId="{D44EC0BD-A39A-419A-A9E1-9A33B771EC39}" destId="{D8EB6990-F62C-4E5A-B9DC-6EB6B7DD7383}" srcOrd="0" destOrd="0" presId="urn:microsoft.com/office/officeart/2005/8/layout/vList6"/>
    <dgm:cxn modelId="{E2D82333-98D6-4677-AB08-17C794BF9B2C}" type="presParOf" srcId="{D8EB6990-F62C-4E5A-B9DC-6EB6B7DD7383}" destId="{C713F5E3-3A9F-4D43-B159-585A3A107D64}" srcOrd="0" destOrd="0" presId="urn:microsoft.com/office/officeart/2005/8/layout/vList6"/>
    <dgm:cxn modelId="{55F5F8CE-F097-459D-BB81-06E51B6E7AF8}" type="presParOf" srcId="{D8EB6990-F62C-4E5A-B9DC-6EB6B7DD7383}" destId="{D7888B56-0AE9-4902-B555-3FC4C5782F34}" srcOrd="1" destOrd="0" presId="urn:microsoft.com/office/officeart/2005/8/layout/vList6"/>
    <dgm:cxn modelId="{CABA78AD-7BD5-4A44-964C-55AF87B910B8}" type="presParOf" srcId="{D44EC0BD-A39A-419A-A9E1-9A33B771EC39}" destId="{12DDB619-F27B-4011-B94B-5D640A3D8A8E}" srcOrd="1" destOrd="0" presId="urn:microsoft.com/office/officeart/2005/8/layout/vList6"/>
    <dgm:cxn modelId="{51913F54-AEDC-4954-AB71-4DC77D5BFF23}" type="presParOf" srcId="{D44EC0BD-A39A-419A-A9E1-9A33B771EC39}" destId="{A7D09D4F-B3D5-46BD-B833-DFBCD9F939EF}" srcOrd="2" destOrd="0" presId="urn:microsoft.com/office/officeart/2005/8/layout/vList6"/>
    <dgm:cxn modelId="{0212F63C-8358-43C0-841A-551F061CD416}" type="presParOf" srcId="{A7D09D4F-B3D5-46BD-B833-DFBCD9F939EF}" destId="{924181D2-40B6-4F37-A045-9F20F5A3D855}" srcOrd="0" destOrd="0" presId="urn:microsoft.com/office/officeart/2005/8/layout/vList6"/>
    <dgm:cxn modelId="{208F961A-3FC7-450E-ABBB-5220D2F3978D}" type="presParOf" srcId="{A7D09D4F-B3D5-46BD-B833-DFBCD9F939EF}" destId="{5EE15254-4FB3-4E48-9A4B-D636334D033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2FEAF-DF67-4DEB-B8E2-B3B70BF44B01}">
      <dsp:nvSpPr>
        <dsp:cNvPr id="0" name=""/>
        <dsp:cNvSpPr/>
      </dsp:nvSpPr>
      <dsp:spPr>
        <a:xfrm>
          <a:off x="3080" y="1424994"/>
          <a:ext cx="3753370" cy="1501348"/>
        </a:xfrm>
        <a:prstGeom prst="chevron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цель</a:t>
          </a:r>
          <a:endParaRPr lang="ru-RU" sz="26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753754" y="1424994"/>
        <a:ext cx="2252022" cy="1501348"/>
      </dsp:txXfrm>
    </dsp:sp>
    <dsp:sp modelId="{6F163977-CE89-4DF6-80F2-B94F018EAE4D}">
      <dsp:nvSpPr>
        <dsp:cNvPr id="0" name=""/>
        <dsp:cNvSpPr/>
      </dsp:nvSpPr>
      <dsp:spPr>
        <a:xfrm>
          <a:off x="3381114" y="1424994"/>
          <a:ext cx="3753370" cy="1501348"/>
        </a:xfrm>
        <a:prstGeom prst="chevron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противоречие</a:t>
          </a:r>
          <a:endParaRPr lang="ru-RU" sz="26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131788" y="1424994"/>
        <a:ext cx="2252022" cy="1501348"/>
      </dsp:txXfrm>
    </dsp:sp>
    <dsp:sp modelId="{2C603AB1-E790-4FBF-B6E1-0975A95B6F85}">
      <dsp:nvSpPr>
        <dsp:cNvPr id="0" name=""/>
        <dsp:cNvSpPr/>
      </dsp:nvSpPr>
      <dsp:spPr>
        <a:xfrm>
          <a:off x="6759148" y="1424994"/>
          <a:ext cx="3753370" cy="1501348"/>
        </a:xfrm>
        <a:prstGeom prst="chevron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проблема</a:t>
          </a:r>
          <a:endParaRPr lang="ru-RU" sz="26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7509822" y="1424994"/>
        <a:ext cx="2252022" cy="15013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53F54-FAE0-4BCD-B663-B1B1EFBEEDD9}">
      <dsp:nvSpPr>
        <dsp:cNvPr id="0" name=""/>
        <dsp:cNvSpPr/>
      </dsp:nvSpPr>
      <dsp:spPr>
        <a:xfrm>
          <a:off x="6901154" y="4393964"/>
          <a:ext cx="578504" cy="551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9252" y="0"/>
              </a:lnTo>
              <a:lnTo>
                <a:pt x="289252" y="551166"/>
              </a:lnTo>
              <a:lnTo>
                <a:pt x="578504" y="55116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7170431" y="4649571"/>
        <a:ext cx="39951" cy="39951"/>
      </dsp:txXfrm>
    </dsp:sp>
    <dsp:sp modelId="{A388F81B-DA89-4470-84A4-EF0525E0859F}">
      <dsp:nvSpPr>
        <dsp:cNvPr id="0" name=""/>
        <dsp:cNvSpPr/>
      </dsp:nvSpPr>
      <dsp:spPr>
        <a:xfrm>
          <a:off x="6901154" y="3842797"/>
          <a:ext cx="578504" cy="551166"/>
        </a:xfrm>
        <a:custGeom>
          <a:avLst/>
          <a:gdLst/>
          <a:ahLst/>
          <a:cxnLst/>
          <a:rect l="0" t="0" r="0" b="0"/>
          <a:pathLst>
            <a:path>
              <a:moveTo>
                <a:pt x="0" y="551166"/>
              </a:moveTo>
              <a:lnTo>
                <a:pt x="289252" y="551166"/>
              </a:lnTo>
              <a:lnTo>
                <a:pt x="289252" y="0"/>
              </a:lnTo>
              <a:lnTo>
                <a:pt x="578504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7170431" y="4098404"/>
        <a:ext cx="39951" cy="39951"/>
      </dsp:txXfrm>
    </dsp:sp>
    <dsp:sp modelId="{2663EB16-1050-43AE-B866-964E4AE92C6D}">
      <dsp:nvSpPr>
        <dsp:cNvPr id="0" name=""/>
        <dsp:cNvSpPr/>
      </dsp:nvSpPr>
      <dsp:spPr>
        <a:xfrm>
          <a:off x="891590" y="3016046"/>
          <a:ext cx="578504" cy="1377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9252" y="0"/>
              </a:lnTo>
              <a:lnTo>
                <a:pt x="289252" y="1377917"/>
              </a:lnTo>
              <a:lnTo>
                <a:pt x="578504" y="13779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143481" y="3667644"/>
        <a:ext cx="74721" cy="74721"/>
      </dsp:txXfrm>
    </dsp:sp>
    <dsp:sp modelId="{825E8566-F812-4907-BF87-2B7B9B4FEA99}">
      <dsp:nvSpPr>
        <dsp:cNvPr id="0" name=""/>
        <dsp:cNvSpPr/>
      </dsp:nvSpPr>
      <dsp:spPr>
        <a:xfrm>
          <a:off x="6901154" y="1638129"/>
          <a:ext cx="578504" cy="1102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9252" y="0"/>
              </a:lnTo>
              <a:lnTo>
                <a:pt x="289252" y="1102333"/>
              </a:lnTo>
              <a:lnTo>
                <a:pt x="578504" y="110233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7159284" y="2158173"/>
        <a:ext cx="62245" cy="62245"/>
      </dsp:txXfrm>
    </dsp:sp>
    <dsp:sp modelId="{40322E17-EA44-4A09-8411-D165C60E0596}">
      <dsp:nvSpPr>
        <dsp:cNvPr id="0" name=""/>
        <dsp:cNvSpPr/>
      </dsp:nvSpPr>
      <dsp:spPr>
        <a:xfrm>
          <a:off x="6901154" y="1592409"/>
          <a:ext cx="5785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8504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7175944" y="1623667"/>
        <a:ext cx="28925" cy="28925"/>
      </dsp:txXfrm>
    </dsp:sp>
    <dsp:sp modelId="{FAA183E4-99D9-4348-B866-19AEC5804A4B}">
      <dsp:nvSpPr>
        <dsp:cNvPr id="0" name=""/>
        <dsp:cNvSpPr/>
      </dsp:nvSpPr>
      <dsp:spPr>
        <a:xfrm>
          <a:off x="6901154" y="535796"/>
          <a:ext cx="578504" cy="1102333"/>
        </a:xfrm>
        <a:custGeom>
          <a:avLst/>
          <a:gdLst/>
          <a:ahLst/>
          <a:cxnLst/>
          <a:rect l="0" t="0" r="0" b="0"/>
          <a:pathLst>
            <a:path>
              <a:moveTo>
                <a:pt x="0" y="1102333"/>
              </a:moveTo>
              <a:lnTo>
                <a:pt x="289252" y="1102333"/>
              </a:lnTo>
              <a:lnTo>
                <a:pt x="289252" y="0"/>
              </a:lnTo>
              <a:lnTo>
                <a:pt x="578504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7159284" y="1055840"/>
        <a:ext cx="62245" cy="62245"/>
      </dsp:txXfrm>
    </dsp:sp>
    <dsp:sp modelId="{5304AA81-C08A-4A20-9362-B7393177D7BE}">
      <dsp:nvSpPr>
        <dsp:cNvPr id="0" name=""/>
        <dsp:cNvSpPr/>
      </dsp:nvSpPr>
      <dsp:spPr>
        <a:xfrm>
          <a:off x="891590" y="1638129"/>
          <a:ext cx="578504" cy="1377917"/>
        </a:xfrm>
        <a:custGeom>
          <a:avLst/>
          <a:gdLst/>
          <a:ahLst/>
          <a:cxnLst/>
          <a:rect l="0" t="0" r="0" b="0"/>
          <a:pathLst>
            <a:path>
              <a:moveTo>
                <a:pt x="0" y="1377917"/>
              </a:moveTo>
              <a:lnTo>
                <a:pt x="289252" y="1377917"/>
              </a:lnTo>
              <a:lnTo>
                <a:pt x="289252" y="0"/>
              </a:lnTo>
              <a:lnTo>
                <a:pt x="57850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143481" y="2289727"/>
        <a:ext cx="74721" cy="74721"/>
      </dsp:txXfrm>
    </dsp:sp>
    <dsp:sp modelId="{1530D7C1-9B18-4200-9E26-86903B7CEEC8}">
      <dsp:nvSpPr>
        <dsp:cNvPr id="0" name=""/>
        <dsp:cNvSpPr/>
      </dsp:nvSpPr>
      <dsp:spPr>
        <a:xfrm rot="16200000">
          <a:off x="-1870045" y="2575113"/>
          <a:ext cx="4641404" cy="881866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 млн.руб.</a:t>
          </a:r>
          <a:endParaRPr lang="ru-RU" sz="57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-1870045" y="2575113"/>
        <a:ext cx="4641404" cy="881866"/>
      </dsp:txXfrm>
    </dsp:sp>
    <dsp:sp modelId="{71B35C26-9BA9-4C1F-9449-9BA40DC87483}">
      <dsp:nvSpPr>
        <dsp:cNvPr id="0" name=""/>
        <dsp:cNvSpPr/>
      </dsp:nvSpPr>
      <dsp:spPr>
        <a:xfrm>
          <a:off x="1470094" y="1197196"/>
          <a:ext cx="5431060" cy="881866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Ипотека</a:t>
          </a:r>
          <a:endParaRPr lang="ru-RU" sz="23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470094" y="1197196"/>
        <a:ext cx="5431060" cy="881866"/>
      </dsp:txXfrm>
    </dsp:sp>
    <dsp:sp modelId="{2B5224E9-EFEB-4C08-BA84-FC78DF54F5F1}">
      <dsp:nvSpPr>
        <dsp:cNvPr id="0" name=""/>
        <dsp:cNvSpPr/>
      </dsp:nvSpPr>
      <dsp:spPr>
        <a:xfrm>
          <a:off x="7479659" y="94862"/>
          <a:ext cx="3614208" cy="881866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20 лет</a:t>
          </a:r>
          <a:endParaRPr lang="ru-RU" sz="23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7479659" y="94862"/>
        <a:ext cx="3614208" cy="881866"/>
      </dsp:txXfrm>
    </dsp:sp>
    <dsp:sp modelId="{027BDF08-EE3D-4038-8F7F-3C8EA28CC00D}">
      <dsp:nvSpPr>
        <dsp:cNvPr id="0" name=""/>
        <dsp:cNvSpPr/>
      </dsp:nvSpPr>
      <dsp:spPr>
        <a:xfrm>
          <a:off x="7479659" y="1197196"/>
          <a:ext cx="3614208" cy="881866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Равные платежи</a:t>
          </a:r>
          <a:endParaRPr lang="ru-RU" sz="23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7479659" y="1197196"/>
        <a:ext cx="3614208" cy="881866"/>
      </dsp:txXfrm>
    </dsp:sp>
    <dsp:sp modelId="{A4C1A663-F105-4BA7-892B-BD1BF8F57BF5}">
      <dsp:nvSpPr>
        <dsp:cNvPr id="0" name=""/>
        <dsp:cNvSpPr/>
      </dsp:nvSpPr>
      <dsp:spPr>
        <a:xfrm>
          <a:off x="7479659" y="2299530"/>
          <a:ext cx="3614208" cy="881866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Переплата 260%</a:t>
          </a:r>
          <a:endParaRPr lang="ru-RU" sz="23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7479659" y="2299530"/>
        <a:ext cx="3614208" cy="881866"/>
      </dsp:txXfrm>
    </dsp:sp>
    <dsp:sp modelId="{03C555AE-F389-44F2-BAF3-B7D3B60A9D34}">
      <dsp:nvSpPr>
        <dsp:cNvPr id="0" name=""/>
        <dsp:cNvSpPr/>
      </dsp:nvSpPr>
      <dsp:spPr>
        <a:xfrm>
          <a:off x="1470094" y="3953030"/>
          <a:ext cx="5431060" cy="881866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Аренда + накопления</a:t>
          </a:r>
          <a:endParaRPr lang="ru-RU" sz="36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470094" y="3953030"/>
        <a:ext cx="5431060" cy="881866"/>
      </dsp:txXfrm>
    </dsp:sp>
    <dsp:sp modelId="{D081AEC4-D727-4866-8DD4-26ECC5A5D601}">
      <dsp:nvSpPr>
        <dsp:cNvPr id="0" name=""/>
        <dsp:cNvSpPr/>
      </dsp:nvSpPr>
      <dsp:spPr>
        <a:xfrm>
          <a:off x="7479659" y="3401863"/>
          <a:ext cx="3614208" cy="881866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Аренда 14 тыс.руб.</a:t>
          </a:r>
          <a:endParaRPr lang="ru-RU" sz="23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7479659" y="3401863"/>
        <a:ext cx="3614208" cy="881866"/>
      </dsp:txXfrm>
    </dsp:sp>
    <dsp:sp modelId="{A4E64B8F-F638-4435-8BAA-1700F7C5C32F}">
      <dsp:nvSpPr>
        <dsp:cNvPr id="0" name=""/>
        <dsp:cNvSpPr/>
      </dsp:nvSpPr>
      <dsp:spPr>
        <a:xfrm>
          <a:off x="7479659" y="4504197"/>
          <a:ext cx="3614208" cy="881866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Разница между платежом по ипотеке и арендой</a:t>
          </a:r>
          <a:endParaRPr lang="ru-RU" sz="23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7479659" y="4504197"/>
        <a:ext cx="3614208" cy="88186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6FEC9-A50C-4367-80A1-34D0B7F50E0E}">
      <dsp:nvSpPr>
        <dsp:cNvPr id="0" name=""/>
        <dsp:cNvSpPr/>
      </dsp:nvSpPr>
      <dsp:spPr>
        <a:xfrm>
          <a:off x="0" y="1581"/>
          <a:ext cx="4547689" cy="1617669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Сколько месяцев будет производиться выплата по ипотеке?</a:t>
          </a:r>
          <a:endParaRPr lang="ru-RU" sz="32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0" y="1581"/>
        <a:ext cx="4547689" cy="161766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5E8566-F812-4907-BF87-2B7B9B4FEA99}">
      <dsp:nvSpPr>
        <dsp:cNvPr id="0" name=""/>
        <dsp:cNvSpPr/>
      </dsp:nvSpPr>
      <dsp:spPr>
        <a:xfrm>
          <a:off x="4180353" y="1352194"/>
          <a:ext cx="336417" cy="6410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8208" y="0"/>
              </a:lnTo>
              <a:lnTo>
                <a:pt x="168208" y="641038"/>
              </a:lnTo>
              <a:lnTo>
                <a:pt x="336417" y="64103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330463" y="1654614"/>
        <a:ext cx="36197" cy="36197"/>
      </dsp:txXfrm>
    </dsp:sp>
    <dsp:sp modelId="{40322E17-EA44-4A09-8411-D165C60E0596}">
      <dsp:nvSpPr>
        <dsp:cNvPr id="0" name=""/>
        <dsp:cNvSpPr/>
      </dsp:nvSpPr>
      <dsp:spPr>
        <a:xfrm>
          <a:off x="4180353" y="1306474"/>
          <a:ext cx="3364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6417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340151" y="1343784"/>
        <a:ext cx="16820" cy="16820"/>
      </dsp:txXfrm>
    </dsp:sp>
    <dsp:sp modelId="{FAA183E4-99D9-4348-B866-19AEC5804A4B}">
      <dsp:nvSpPr>
        <dsp:cNvPr id="0" name=""/>
        <dsp:cNvSpPr/>
      </dsp:nvSpPr>
      <dsp:spPr>
        <a:xfrm>
          <a:off x="4180353" y="711155"/>
          <a:ext cx="336417" cy="641038"/>
        </a:xfrm>
        <a:custGeom>
          <a:avLst/>
          <a:gdLst/>
          <a:ahLst/>
          <a:cxnLst/>
          <a:rect l="0" t="0" r="0" b="0"/>
          <a:pathLst>
            <a:path>
              <a:moveTo>
                <a:pt x="0" y="641038"/>
              </a:moveTo>
              <a:lnTo>
                <a:pt x="168208" y="641038"/>
              </a:lnTo>
              <a:lnTo>
                <a:pt x="168208" y="0"/>
              </a:lnTo>
              <a:lnTo>
                <a:pt x="336417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330463" y="1013576"/>
        <a:ext cx="36197" cy="36197"/>
      </dsp:txXfrm>
    </dsp:sp>
    <dsp:sp modelId="{5304AA81-C08A-4A20-9362-B7393177D7BE}">
      <dsp:nvSpPr>
        <dsp:cNvPr id="0" name=""/>
        <dsp:cNvSpPr/>
      </dsp:nvSpPr>
      <dsp:spPr>
        <a:xfrm>
          <a:off x="685619" y="1306474"/>
          <a:ext cx="3364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6417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845418" y="1343784"/>
        <a:ext cx="16820" cy="16820"/>
      </dsp:txXfrm>
    </dsp:sp>
    <dsp:sp modelId="{1530D7C1-9B18-4200-9E26-86903B7CEEC8}">
      <dsp:nvSpPr>
        <dsp:cNvPr id="0" name=""/>
        <dsp:cNvSpPr/>
      </dsp:nvSpPr>
      <dsp:spPr>
        <a:xfrm rot="16200000">
          <a:off x="-920350" y="1095779"/>
          <a:ext cx="2699109" cy="512830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 млн.руб.</a:t>
          </a:r>
          <a:endParaRPr lang="ru-RU" sz="33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-920350" y="1095779"/>
        <a:ext cx="2699109" cy="512830"/>
      </dsp:txXfrm>
    </dsp:sp>
    <dsp:sp modelId="{71B35C26-9BA9-4C1F-9449-9BA40DC87483}">
      <dsp:nvSpPr>
        <dsp:cNvPr id="0" name=""/>
        <dsp:cNvSpPr/>
      </dsp:nvSpPr>
      <dsp:spPr>
        <a:xfrm>
          <a:off x="1022036" y="1095779"/>
          <a:ext cx="3158316" cy="512830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Ипотека</a:t>
          </a:r>
          <a:endParaRPr lang="ru-RU" sz="23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022036" y="1095779"/>
        <a:ext cx="3158316" cy="512830"/>
      </dsp:txXfrm>
    </dsp:sp>
    <dsp:sp modelId="{2B5224E9-EFEB-4C08-BA84-FC78DF54F5F1}">
      <dsp:nvSpPr>
        <dsp:cNvPr id="0" name=""/>
        <dsp:cNvSpPr/>
      </dsp:nvSpPr>
      <dsp:spPr>
        <a:xfrm>
          <a:off x="4516770" y="454740"/>
          <a:ext cx="2101765" cy="512830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20 лет</a:t>
          </a:r>
          <a:endParaRPr lang="ru-RU" sz="18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516770" y="454740"/>
        <a:ext cx="2101765" cy="512830"/>
      </dsp:txXfrm>
    </dsp:sp>
    <dsp:sp modelId="{027BDF08-EE3D-4038-8F7F-3C8EA28CC00D}">
      <dsp:nvSpPr>
        <dsp:cNvPr id="0" name=""/>
        <dsp:cNvSpPr/>
      </dsp:nvSpPr>
      <dsp:spPr>
        <a:xfrm>
          <a:off x="4516770" y="1095779"/>
          <a:ext cx="2101765" cy="512830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Равные платежи</a:t>
          </a:r>
          <a:endParaRPr lang="ru-RU" sz="18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516770" y="1095779"/>
        <a:ext cx="2101765" cy="512830"/>
      </dsp:txXfrm>
    </dsp:sp>
    <dsp:sp modelId="{A4C1A663-F105-4BA7-892B-BD1BF8F57BF5}">
      <dsp:nvSpPr>
        <dsp:cNvPr id="0" name=""/>
        <dsp:cNvSpPr/>
      </dsp:nvSpPr>
      <dsp:spPr>
        <a:xfrm>
          <a:off x="4516770" y="1736817"/>
          <a:ext cx="2101765" cy="512830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Переплата 260%</a:t>
          </a:r>
          <a:endParaRPr lang="ru-RU" sz="18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516770" y="1736817"/>
        <a:ext cx="2101765" cy="51283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0CC46-9EBA-4DC5-8002-5033D9600E50}">
      <dsp:nvSpPr>
        <dsp:cNvPr id="0" name=""/>
        <dsp:cNvSpPr/>
      </dsp:nvSpPr>
      <dsp:spPr>
        <a:xfrm>
          <a:off x="0" y="0"/>
          <a:ext cx="5999328" cy="4351338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Ипотека</a:t>
          </a:r>
          <a:endParaRPr lang="ru-RU" sz="3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0" y="0"/>
        <a:ext cx="5999328" cy="2349722"/>
      </dsp:txXfrm>
    </dsp:sp>
    <dsp:sp modelId="{62A3D75B-A402-406C-B84A-ED9437B40D77}">
      <dsp:nvSpPr>
        <dsp:cNvPr id="0" name=""/>
        <dsp:cNvSpPr/>
      </dsp:nvSpPr>
      <dsp:spPr>
        <a:xfrm>
          <a:off x="0" y="2262695"/>
          <a:ext cx="5999328" cy="20016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256032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20 лет * 12 = 240 ежемесячных платежей</a:t>
          </a:r>
          <a:endParaRPr lang="ru-RU" sz="3600" kern="1200" dirty="0"/>
        </a:p>
      </dsp:txBody>
      <dsp:txXfrm>
        <a:off x="0" y="2262695"/>
        <a:ext cx="5999328" cy="200161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0CC46-9EBA-4DC5-8002-5033D9600E50}">
      <dsp:nvSpPr>
        <dsp:cNvPr id="0" name=""/>
        <dsp:cNvSpPr/>
      </dsp:nvSpPr>
      <dsp:spPr>
        <a:xfrm>
          <a:off x="0" y="0"/>
          <a:ext cx="5999328" cy="4351338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Ипотека</a:t>
          </a:r>
          <a:endParaRPr lang="ru-RU" sz="3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0" y="0"/>
        <a:ext cx="5999328" cy="2349722"/>
      </dsp:txXfrm>
    </dsp:sp>
    <dsp:sp modelId="{62A3D75B-A402-406C-B84A-ED9437B40D77}">
      <dsp:nvSpPr>
        <dsp:cNvPr id="0" name=""/>
        <dsp:cNvSpPr/>
      </dsp:nvSpPr>
      <dsp:spPr>
        <a:xfrm>
          <a:off x="0" y="2262695"/>
          <a:ext cx="5999328" cy="20016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256032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20 лет * 12 = 240 ежемесячных платежей</a:t>
          </a:r>
          <a:endParaRPr lang="ru-RU" sz="3600" kern="1200" dirty="0"/>
        </a:p>
      </dsp:txBody>
      <dsp:txXfrm>
        <a:off x="0" y="2262695"/>
        <a:ext cx="5999328" cy="200161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BFF19-0056-4CAD-89CC-216E2C594E91}">
      <dsp:nvSpPr>
        <dsp:cNvPr id="0" name=""/>
        <dsp:cNvSpPr/>
      </dsp:nvSpPr>
      <dsp:spPr>
        <a:xfrm>
          <a:off x="0" y="2626263"/>
          <a:ext cx="5999328" cy="1723112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100% + 260% = 360% = 3,6</a:t>
          </a:r>
          <a:endParaRPr lang="ru-RU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0" y="2626263"/>
        <a:ext cx="5999328" cy="930480"/>
      </dsp:txXfrm>
    </dsp:sp>
    <dsp:sp modelId="{D955848A-B78C-4314-B172-D11BB0B0D6C4}">
      <dsp:nvSpPr>
        <dsp:cNvPr id="0" name=""/>
        <dsp:cNvSpPr/>
      </dsp:nvSpPr>
      <dsp:spPr>
        <a:xfrm>
          <a:off x="0" y="3522281"/>
          <a:ext cx="5999328" cy="7926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43180" rIns="241808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2 млн.руб. * 3,6=7,2 млн.руб.</a:t>
          </a:r>
          <a:endParaRPr lang="ru-RU" sz="3400" kern="1200" dirty="0"/>
        </a:p>
      </dsp:txBody>
      <dsp:txXfrm>
        <a:off x="0" y="3522281"/>
        <a:ext cx="5999328" cy="792631"/>
      </dsp:txXfrm>
    </dsp:sp>
    <dsp:sp modelId="{AE73D398-CF27-4A54-8C3C-5B410DF4F5CF}">
      <dsp:nvSpPr>
        <dsp:cNvPr id="0" name=""/>
        <dsp:cNvSpPr/>
      </dsp:nvSpPr>
      <dsp:spPr>
        <a:xfrm rot="10800000">
          <a:off x="0" y="1962"/>
          <a:ext cx="5999328" cy="2650147"/>
        </a:xfrm>
        <a:prstGeom prst="upArrowCallou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Ипотека</a:t>
          </a:r>
          <a:endParaRPr lang="ru-RU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10800000">
        <a:off x="0" y="1962"/>
        <a:ext cx="5999328" cy="930201"/>
      </dsp:txXfrm>
    </dsp:sp>
    <dsp:sp modelId="{F7FEC7EB-EE71-4F7A-B14A-0C44A8E4728D}">
      <dsp:nvSpPr>
        <dsp:cNvPr id="0" name=""/>
        <dsp:cNvSpPr/>
      </dsp:nvSpPr>
      <dsp:spPr>
        <a:xfrm>
          <a:off x="0" y="932163"/>
          <a:ext cx="5999328" cy="7923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 лет * 12 = 240 ежемесячных платежей</a:t>
          </a:r>
          <a:endParaRPr lang="ru-RU" sz="2400" kern="1200" dirty="0"/>
        </a:p>
      </dsp:txBody>
      <dsp:txXfrm>
        <a:off x="0" y="932163"/>
        <a:ext cx="5999328" cy="79239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BFF19-0056-4CAD-89CC-216E2C594E91}">
      <dsp:nvSpPr>
        <dsp:cNvPr id="0" name=""/>
        <dsp:cNvSpPr/>
      </dsp:nvSpPr>
      <dsp:spPr>
        <a:xfrm>
          <a:off x="0" y="2626263"/>
          <a:ext cx="5999328" cy="1723112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100% + 260% = 360% = 3,6</a:t>
          </a:r>
          <a:endParaRPr lang="ru-RU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0" y="2626263"/>
        <a:ext cx="5999328" cy="930480"/>
      </dsp:txXfrm>
    </dsp:sp>
    <dsp:sp modelId="{D955848A-B78C-4314-B172-D11BB0B0D6C4}">
      <dsp:nvSpPr>
        <dsp:cNvPr id="0" name=""/>
        <dsp:cNvSpPr/>
      </dsp:nvSpPr>
      <dsp:spPr>
        <a:xfrm>
          <a:off x="0" y="3522281"/>
          <a:ext cx="5999328" cy="7926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43180" rIns="241808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2 млн.руб. * 3,6=7,2 млн.руб.</a:t>
          </a:r>
          <a:endParaRPr lang="ru-RU" sz="3400" kern="1200" dirty="0"/>
        </a:p>
      </dsp:txBody>
      <dsp:txXfrm>
        <a:off x="0" y="3522281"/>
        <a:ext cx="5999328" cy="792631"/>
      </dsp:txXfrm>
    </dsp:sp>
    <dsp:sp modelId="{AE73D398-CF27-4A54-8C3C-5B410DF4F5CF}">
      <dsp:nvSpPr>
        <dsp:cNvPr id="0" name=""/>
        <dsp:cNvSpPr/>
      </dsp:nvSpPr>
      <dsp:spPr>
        <a:xfrm rot="10800000">
          <a:off x="0" y="1962"/>
          <a:ext cx="5999328" cy="2650147"/>
        </a:xfrm>
        <a:prstGeom prst="upArrowCallou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Ипотека</a:t>
          </a:r>
          <a:endParaRPr lang="ru-RU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10800000">
        <a:off x="0" y="1962"/>
        <a:ext cx="5999328" cy="930201"/>
      </dsp:txXfrm>
    </dsp:sp>
    <dsp:sp modelId="{F7FEC7EB-EE71-4F7A-B14A-0C44A8E4728D}">
      <dsp:nvSpPr>
        <dsp:cNvPr id="0" name=""/>
        <dsp:cNvSpPr/>
      </dsp:nvSpPr>
      <dsp:spPr>
        <a:xfrm>
          <a:off x="0" y="932163"/>
          <a:ext cx="5999328" cy="7923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 лет * 12 = 240 ежемесячных платежей</a:t>
          </a:r>
          <a:endParaRPr lang="ru-RU" sz="2400" kern="1200" dirty="0"/>
        </a:p>
      </dsp:txBody>
      <dsp:txXfrm>
        <a:off x="0" y="932163"/>
        <a:ext cx="5999328" cy="79239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D35DF-C32E-4138-AF27-B815DFE6A637}">
      <dsp:nvSpPr>
        <dsp:cNvPr id="0" name=""/>
        <dsp:cNvSpPr/>
      </dsp:nvSpPr>
      <dsp:spPr>
        <a:xfrm>
          <a:off x="0" y="3275482"/>
          <a:ext cx="5999328" cy="1075086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7,2 млн.руб / 240 = 30тыс.руб.</a:t>
          </a:r>
          <a:endParaRPr lang="ru-RU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0" y="3275482"/>
        <a:ext cx="5999328" cy="580546"/>
      </dsp:txXfrm>
    </dsp:sp>
    <dsp:sp modelId="{E5BF695C-ABA6-4CD0-9BC5-A607C5862190}">
      <dsp:nvSpPr>
        <dsp:cNvPr id="0" name=""/>
        <dsp:cNvSpPr/>
      </dsp:nvSpPr>
      <dsp:spPr>
        <a:xfrm>
          <a:off x="0" y="3834527"/>
          <a:ext cx="5999328" cy="4945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30 тыс.руб. – ежемесячный платеж</a:t>
          </a:r>
          <a:endParaRPr lang="ru-RU" sz="2400" kern="1200" dirty="0"/>
        </a:p>
      </dsp:txBody>
      <dsp:txXfrm>
        <a:off x="0" y="3834527"/>
        <a:ext cx="5999328" cy="494539"/>
      </dsp:txXfrm>
    </dsp:sp>
    <dsp:sp modelId="{C240805B-42E4-4779-8F35-25D95B677CFA}">
      <dsp:nvSpPr>
        <dsp:cNvPr id="0" name=""/>
        <dsp:cNvSpPr/>
      </dsp:nvSpPr>
      <dsp:spPr>
        <a:xfrm rot="10800000">
          <a:off x="0" y="1638125"/>
          <a:ext cx="5999328" cy="1653482"/>
        </a:xfrm>
        <a:prstGeom prst="upArrowCallou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100% + 260% = 360% = 3,6</a:t>
          </a:r>
          <a:endParaRPr lang="ru-RU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10800000">
        <a:off x="0" y="1638125"/>
        <a:ext cx="5999328" cy="580372"/>
      </dsp:txXfrm>
    </dsp:sp>
    <dsp:sp modelId="{20B94E42-F735-402D-BA5A-65E810060FA0}">
      <dsp:nvSpPr>
        <dsp:cNvPr id="0" name=""/>
        <dsp:cNvSpPr/>
      </dsp:nvSpPr>
      <dsp:spPr>
        <a:xfrm>
          <a:off x="0" y="2218498"/>
          <a:ext cx="5999328" cy="4943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 млн.руб. * 3,6=7,2 млн.руб.</a:t>
          </a:r>
          <a:endParaRPr lang="ru-RU" sz="2900" kern="1200" dirty="0"/>
        </a:p>
      </dsp:txBody>
      <dsp:txXfrm>
        <a:off x="0" y="2218498"/>
        <a:ext cx="5999328" cy="494391"/>
      </dsp:txXfrm>
    </dsp:sp>
    <dsp:sp modelId="{AE73D398-CF27-4A54-8C3C-5B410DF4F5CF}">
      <dsp:nvSpPr>
        <dsp:cNvPr id="0" name=""/>
        <dsp:cNvSpPr/>
      </dsp:nvSpPr>
      <dsp:spPr>
        <a:xfrm rot="10800000">
          <a:off x="0" y="769"/>
          <a:ext cx="5999328" cy="1653482"/>
        </a:xfrm>
        <a:prstGeom prst="upArrowCallou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Ипотека</a:t>
          </a:r>
          <a:endParaRPr lang="ru-RU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10800000">
        <a:off x="0" y="769"/>
        <a:ext cx="5999328" cy="580372"/>
      </dsp:txXfrm>
    </dsp:sp>
    <dsp:sp modelId="{F7FEC7EB-EE71-4F7A-B14A-0C44A8E4728D}">
      <dsp:nvSpPr>
        <dsp:cNvPr id="0" name=""/>
        <dsp:cNvSpPr/>
      </dsp:nvSpPr>
      <dsp:spPr>
        <a:xfrm>
          <a:off x="0" y="581141"/>
          <a:ext cx="5999328" cy="4943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 лет * 12 = 240 ежемесячных платежей</a:t>
          </a:r>
          <a:endParaRPr lang="ru-RU" sz="2400" kern="1200" dirty="0"/>
        </a:p>
      </dsp:txBody>
      <dsp:txXfrm>
        <a:off x="0" y="581141"/>
        <a:ext cx="5999328" cy="49439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D35DF-C32E-4138-AF27-B815DFE6A637}">
      <dsp:nvSpPr>
        <dsp:cNvPr id="0" name=""/>
        <dsp:cNvSpPr/>
      </dsp:nvSpPr>
      <dsp:spPr>
        <a:xfrm>
          <a:off x="0" y="3275482"/>
          <a:ext cx="5999328" cy="1075086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7,2 млн.руб / 240 = 30тыс.руб.</a:t>
          </a:r>
          <a:endParaRPr lang="ru-RU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0" y="3275482"/>
        <a:ext cx="5999328" cy="580546"/>
      </dsp:txXfrm>
    </dsp:sp>
    <dsp:sp modelId="{E5BF695C-ABA6-4CD0-9BC5-A607C5862190}">
      <dsp:nvSpPr>
        <dsp:cNvPr id="0" name=""/>
        <dsp:cNvSpPr/>
      </dsp:nvSpPr>
      <dsp:spPr>
        <a:xfrm>
          <a:off x="0" y="3834527"/>
          <a:ext cx="5999328" cy="4945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30 тыс.руб. – ежемесячный платеж</a:t>
          </a:r>
          <a:endParaRPr lang="ru-RU" sz="2400" kern="1200" dirty="0"/>
        </a:p>
      </dsp:txBody>
      <dsp:txXfrm>
        <a:off x="0" y="3834527"/>
        <a:ext cx="5999328" cy="494539"/>
      </dsp:txXfrm>
    </dsp:sp>
    <dsp:sp modelId="{C240805B-42E4-4779-8F35-25D95B677CFA}">
      <dsp:nvSpPr>
        <dsp:cNvPr id="0" name=""/>
        <dsp:cNvSpPr/>
      </dsp:nvSpPr>
      <dsp:spPr>
        <a:xfrm rot="10800000">
          <a:off x="0" y="1638125"/>
          <a:ext cx="5999328" cy="1653482"/>
        </a:xfrm>
        <a:prstGeom prst="upArrowCallou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100% + 260% = 360% = 3,6</a:t>
          </a:r>
          <a:endParaRPr lang="ru-RU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10800000">
        <a:off x="0" y="1638125"/>
        <a:ext cx="5999328" cy="580372"/>
      </dsp:txXfrm>
    </dsp:sp>
    <dsp:sp modelId="{20B94E42-F735-402D-BA5A-65E810060FA0}">
      <dsp:nvSpPr>
        <dsp:cNvPr id="0" name=""/>
        <dsp:cNvSpPr/>
      </dsp:nvSpPr>
      <dsp:spPr>
        <a:xfrm>
          <a:off x="0" y="2218498"/>
          <a:ext cx="5999328" cy="4943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 млн.руб. * 3,6=7,2 млн.руб.</a:t>
          </a:r>
          <a:endParaRPr lang="ru-RU" sz="2900" kern="1200" dirty="0"/>
        </a:p>
      </dsp:txBody>
      <dsp:txXfrm>
        <a:off x="0" y="2218498"/>
        <a:ext cx="5999328" cy="494391"/>
      </dsp:txXfrm>
    </dsp:sp>
    <dsp:sp modelId="{AE73D398-CF27-4A54-8C3C-5B410DF4F5CF}">
      <dsp:nvSpPr>
        <dsp:cNvPr id="0" name=""/>
        <dsp:cNvSpPr/>
      </dsp:nvSpPr>
      <dsp:spPr>
        <a:xfrm rot="10800000">
          <a:off x="0" y="769"/>
          <a:ext cx="5999328" cy="1653482"/>
        </a:xfrm>
        <a:prstGeom prst="upArrowCallou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Ипотека</a:t>
          </a:r>
          <a:endParaRPr lang="ru-RU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10800000">
        <a:off x="0" y="769"/>
        <a:ext cx="5999328" cy="580372"/>
      </dsp:txXfrm>
    </dsp:sp>
    <dsp:sp modelId="{F7FEC7EB-EE71-4F7A-B14A-0C44A8E4728D}">
      <dsp:nvSpPr>
        <dsp:cNvPr id="0" name=""/>
        <dsp:cNvSpPr/>
      </dsp:nvSpPr>
      <dsp:spPr>
        <a:xfrm>
          <a:off x="0" y="581141"/>
          <a:ext cx="5999328" cy="4943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 лет * 12 = 240 ежемесячных платежей</a:t>
          </a:r>
          <a:endParaRPr lang="ru-RU" sz="2400" kern="1200" dirty="0"/>
        </a:p>
      </dsp:txBody>
      <dsp:txXfrm>
        <a:off x="0" y="581141"/>
        <a:ext cx="5999328" cy="4943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2FEAF-DF67-4DEB-B8E2-B3B70BF44B01}">
      <dsp:nvSpPr>
        <dsp:cNvPr id="0" name=""/>
        <dsp:cNvSpPr/>
      </dsp:nvSpPr>
      <dsp:spPr>
        <a:xfrm>
          <a:off x="3080" y="1424994"/>
          <a:ext cx="3753370" cy="1501348"/>
        </a:xfrm>
        <a:prstGeom prst="chevron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противоречие</a:t>
          </a:r>
          <a:endParaRPr lang="ru-RU" sz="26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753754" y="1424994"/>
        <a:ext cx="2252022" cy="1501348"/>
      </dsp:txXfrm>
    </dsp:sp>
    <dsp:sp modelId="{6F163977-CE89-4DF6-80F2-B94F018EAE4D}">
      <dsp:nvSpPr>
        <dsp:cNvPr id="0" name=""/>
        <dsp:cNvSpPr/>
      </dsp:nvSpPr>
      <dsp:spPr>
        <a:xfrm>
          <a:off x="3381114" y="1424994"/>
          <a:ext cx="3753370" cy="1501348"/>
        </a:xfrm>
        <a:prstGeom prst="chevron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проблема</a:t>
          </a:r>
          <a:endParaRPr lang="ru-RU" sz="26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131788" y="1424994"/>
        <a:ext cx="2252022" cy="1501348"/>
      </dsp:txXfrm>
    </dsp:sp>
    <dsp:sp modelId="{2C603AB1-E790-4FBF-B6E1-0975A95B6F85}">
      <dsp:nvSpPr>
        <dsp:cNvPr id="0" name=""/>
        <dsp:cNvSpPr/>
      </dsp:nvSpPr>
      <dsp:spPr>
        <a:xfrm>
          <a:off x="6759148" y="1424994"/>
          <a:ext cx="3753370" cy="1501348"/>
        </a:xfrm>
        <a:prstGeom prst="chevron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цель</a:t>
          </a:r>
          <a:endParaRPr lang="ru-RU" sz="26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7509822" y="1424994"/>
        <a:ext cx="2252022" cy="150134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53F54-FAE0-4BCD-B663-B1B1EFBEEDD9}">
      <dsp:nvSpPr>
        <dsp:cNvPr id="0" name=""/>
        <dsp:cNvSpPr/>
      </dsp:nvSpPr>
      <dsp:spPr>
        <a:xfrm>
          <a:off x="1140290" y="1923694"/>
          <a:ext cx="478602" cy="455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9301" y="0"/>
              </a:lnTo>
              <a:lnTo>
                <a:pt x="239301" y="455985"/>
              </a:lnTo>
              <a:lnTo>
                <a:pt x="478602" y="4559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363065" y="2135160"/>
        <a:ext cx="33052" cy="33052"/>
      </dsp:txXfrm>
    </dsp:sp>
    <dsp:sp modelId="{A388F81B-DA89-4470-84A4-EF0525E0859F}">
      <dsp:nvSpPr>
        <dsp:cNvPr id="0" name=""/>
        <dsp:cNvSpPr/>
      </dsp:nvSpPr>
      <dsp:spPr>
        <a:xfrm>
          <a:off x="1140290" y="1467708"/>
          <a:ext cx="478602" cy="455985"/>
        </a:xfrm>
        <a:custGeom>
          <a:avLst/>
          <a:gdLst/>
          <a:ahLst/>
          <a:cxnLst/>
          <a:rect l="0" t="0" r="0" b="0"/>
          <a:pathLst>
            <a:path>
              <a:moveTo>
                <a:pt x="0" y="455985"/>
              </a:moveTo>
              <a:lnTo>
                <a:pt x="239301" y="455985"/>
              </a:lnTo>
              <a:lnTo>
                <a:pt x="239301" y="0"/>
              </a:lnTo>
              <a:lnTo>
                <a:pt x="47860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363065" y="1679175"/>
        <a:ext cx="33052" cy="33052"/>
      </dsp:txXfrm>
    </dsp:sp>
    <dsp:sp modelId="{0C10C44D-5B72-4C66-A3DC-8C6C37B17748}">
      <dsp:nvSpPr>
        <dsp:cNvPr id="0" name=""/>
        <dsp:cNvSpPr/>
      </dsp:nvSpPr>
      <dsp:spPr>
        <a:xfrm rot="16200000">
          <a:off x="-1144436" y="1558905"/>
          <a:ext cx="3839877" cy="729576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Аренда + накопления</a:t>
          </a:r>
          <a:endParaRPr lang="ru-RU" sz="32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-1144436" y="1558905"/>
        <a:ext cx="3839877" cy="729576"/>
      </dsp:txXfrm>
    </dsp:sp>
    <dsp:sp modelId="{D081AEC4-D727-4866-8DD4-26ECC5A5D601}">
      <dsp:nvSpPr>
        <dsp:cNvPr id="0" name=""/>
        <dsp:cNvSpPr/>
      </dsp:nvSpPr>
      <dsp:spPr>
        <a:xfrm>
          <a:off x="1618892" y="1102920"/>
          <a:ext cx="2990067" cy="729576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Аренда 14 тыс.руб.</a:t>
          </a:r>
          <a:endParaRPr lang="ru-RU" sz="19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618892" y="1102920"/>
        <a:ext cx="2990067" cy="729576"/>
      </dsp:txXfrm>
    </dsp:sp>
    <dsp:sp modelId="{A4E64B8F-F638-4435-8BAA-1700F7C5C32F}">
      <dsp:nvSpPr>
        <dsp:cNvPr id="0" name=""/>
        <dsp:cNvSpPr/>
      </dsp:nvSpPr>
      <dsp:spPr>
        <a:xfrm>
          <a:off x="1618892" y="2014891"/>
          <a:ext cx="2990067" cy="729576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Разница между платежом по ипотеке и арендой</a:t>
          </a:r>
          <a:endParaRPr lang="ru-RU" sz="19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618892" y="2014891"/>
        <a:ext cx="2990067" cy="72957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D35DF-C32E-4138-AF27-B815DFE6A637}">
      <dsp:nvSpPr>
        <dsp:cNvPr id="0" name=""/>
        <dsp:cNvSpPr/>
      </dsp:nvSpPr>
      <dsp:spPr>
        <a:xfrm>
          <a:off x="0" y="3275482"/>
          <a:ext cx="5999328" cy="1075086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7,2 млн.руб / 240 = 30тыс.руб.</a:t>
          </a:r>
          <a:endParaRPr lang="ru-RU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0" y="3275482"/>
        <a:ext cx="5999328" cy="580546"/>
      </dsp:txXfrm>
    </dsp:sp>
    <dsp:sp modelId="{E5BF695C-ABA6-4CD0-9BC5-A607C5862190}">
      <dsp:nvSpPr>
        <dsp:cNvPr id="0" name=""/>
        <dsp:cNvSpPr/>
      </dsp:nvSpPr>
      <dsp:spPr>
        <a:xfrm>
          <a:off x="0" y="3834527"/>
          <a:ext cx="5999328" cy="4945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30 тыс.руб. – ежемесячный платеж</a:t>
          </a:r>
          <a:endParaRPr lang="ru-RU" sz="2400" kern="1200" dirty="0"/>
        </a:p>
      </dsp:txBody>
      <dsp:txXfrm>
        <a:off x="0" y="3834527"/>
        <a:ext cx="5999328" cy="494539"/>
      </dsp:txXfrm>
    </dsp:sp>
    <dsp:sp modelId="{C240805B-42E4-4779-8F35-25D95B677CFA}">
      <dsp:nvSpPr>
        <dsp:cNvPr id="0" name=""/>
        <dsp:cNvSpPr/>
      </dsp:nvSpPr>
      <dsp:spPr>
        <a:xfrm rot="10800000">
          <a:off x="0" y="1638125"/>
          <a:ext cx="5999328" cy="1653482"/>
        </a:xfrm>
        <a:prstGeom prst="upArrowCallou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100% + 260% = 360% = 3,6</a:t>
          </a:r>
          <a:endParaRPr lang="ru-RU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10800000">
        <a:off x="0" y="1638125"/>
        <a:ext cx="5999328" cy="580372"/>
      </dsp:txXfrm>
    </dsp:sp>
    <dsp:sp modelId="{20B94E42-F735-402D-BA5A-65E810060FA0}">
      <dsp:nvSpPr>
        <dsp:cNvPr id="0" name=""/>
        <dsp:cNvSpPr/>
      </dsp:nvSpPr>
      <dsp:spPr>
        <a:xfrm>
          <a:off x="0" y="2218498"/>
          <a:ext cx="5999328" cy="4943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 млн.руб. * 3,6=7,2 млн.руб.</a:t>
          </a:r>
          <a:endParaRPr lang="ru-RU" sz="2900" kern="1200" dirty="0"/>
        </a:p>
      </dsp:txBody>
      <dsp:txXfrm>
        <a:off x="0" y="2218498"/>
        <a:ext cx="5999328" cy="494391"/>
      </dsp:txXfrm>
    </dsp:sp>
    <dsp:sp modelId="{AE73D398-CF27-4A54-8C3C-5B410DF4F5CF}">
      <dsp:nvSpPr>
        <dsp:cNvPr id="0" name=""/>
        <dsp:cNvSpPr/>
      </dsp:nvSpPr>
      <dsp:spPr>
        <a:xfrm rot="10800000">
          <a:off x="0" y="769"/>
          <a:ext cx="5999328" cy="1653482"/>
        </a:xfrm>
        <a:prstGeom prst="upArrowCallou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Ипотека</a:t>
          </a:r>
          <a:endParaRPr lang="ru-RU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10800000">
        <a:off x="0" y="769"/>
        <a:ext cx="5999328" cy="580372"/>
      </dsp:txXfrm>
    </dsp:sp>
    <dsp:sp modelId="{F7FEC7EB-EE71-4F7A-B14A-0C44A8E4728D}">
      <dsp:nvSpPr>
        <dsp:cNvPr id="0" name=""/>
        <dsp:cNvSpPr/>
      </dsp:nvSpPr>
      <dsp:spPr>
        <a:xfrm>
          <a:off x="0" y="581141"/>
          <a:ext cx="5999328" cy="4943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 лет * 12 = 240 ежемесячных платежей</a:t>
          </a:r>
          <a:endParaRPr lang="ru-RU" sz="2400" kern="1200" dirty="0"/>
        </a:p>
      </dsp:txBody>
      <dsp:txXfrm>
        <a:off x="0" y="581141"/>
        <a:ext cx="5999328" cy="49439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D35DF-C32E-4138-AF27-B815DFE6A637}">
      <dsp:nvSpPr>
        <dsp:cNvPr id="0" name=""/>
        <dsp:cNvSpPr/>
      </dsp:nvSpPr>
      <dsp:spPr>
        <a:xfrm>
          <a:off x="0" y="3275482"/>
          <a:ext cx="5999328" cy="1075086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7,2 млн.руб / 240 = 30тыс.руб.</a:t>
          </a:r>
          <a:endParaRPr lang="ru-RU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0" y="3275482"/>
        <a:ext cx="5999328" cy="580546"/>
      </dsp:txXfrm>
    </dsp:sp>
    <dsp:sp modelId="{E5BF695C-ABA6-4CD0-9BC5-A607C5862190}">
      <dsp:nvSpPr>
        <dsp:cNvPr id="0" name=""/>
        <dsp:cNvSpPr/>
      </dsp:nvSpPr>
      <dsp:spPr>
        <a:xfrm>
          <a:off x="0" y="3834527"/>
          <a:ext cx="5999328" cy="4945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30 тыс.руб. – ежемесячный платеж</a:t>
          </a:r>
          <a:endParaRPr lang="ru-RU" sz="2400" kern="1200" dirty="0"/>
        </a:p>
      </dsp:txBody>
      <dsp:txXfrm>
        <a:off x="0" y="3834527"/>
        <a:ext cx="5999328" cy="494539"/>
      </dsp:txXfrm>
    </dsp:sp>
    <dsp:sp modelId="{C240805B-42E4-4779-8F35-25D95B677CFA}">
      <dsp:nvSpPr>
        <dsp:cNvPr id="0" name=""/>
        <dsp:cNvSpPr/>
      </dsp:nvSpPr>
      <dsp:spPr>
        <a:xfrm rot="10800000">
          <a:off x="0" y="1638125"/>
          <a:ext cx="5999328" cy="1653482"/>
        </a:xfrm>
        <a:prstGeom prst="upArrowCallou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100% + 260% = 360% = 3,6</a:t>
          </a:r>
          <a:endParaRPr lang="ru-RU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10800000">
        <a:off x="0" y="1638125"/>
        <a:ext cx="5999328" cy="580372"/>
      </dsp:txXfrm>
    </dsp:sp>
    <dsp:sp modelId="{20B94E42-F735-402D-BA5A-65E810060FA0}">
      <dsp:nvSpPr>
        <dsp:cNvPr id="0" name=""/>
        <dsp:cNvSpPr/>
      </dsp:nvSpPr>
      <dsp:spPr>
        <a:xfrm>
          <a:off x="0" y="2218498"/>
          <a:ext cx="5999328" cy="4943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 млн.руб. * 3,6=7,2 млн.руб.</a:t>
          </a:r>
          <a:endParaRPr lang="ru-RU" sz="2900" kern="1200" dirty="0"/>
        </a:p>
      </dsp:txBody>
      <dsp:txXfrm>
        <a:off x="0" y="2218498"/>
        <a:ext cx="5999328" cy="494391"/>
      </dsp:txXfrm>
    </dsp:sp>
    <dsp:sp modelId="{AE73D398-CF27-4A54-8C3C-5B410DF4F5CF}">
      <dsp:nvSpPr>
        <dsp:cNvPr id="0" name=""/>
        <dsp:cNvSpPr/>
      </dsp:nvSpPr>
      <dsp:spPr>
        <a:xfrm rot="10800000">
          <a:off x="0" y="769"/>
          <a:ext cx="5999328" cy="1653482"/>
        </a:xfrm>
        <a:prstGeom prst="upArrowCallou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Ипотека</a:t>
          </a:r>
          <a:endParaRPr lang="ru-RU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10800000">
        <a:off x="0" y="769"/>
        <a:ext cx="5999328" cy="580372"/>
      </dsp:txXfrm>
    </dsp:sp>
    <dsp:sp modelId="{F7FEC7EB-EE71-4F7A-B14A-0C44A8E4728D}">
      <dsp:nvSpPr>
        <dsp:cNvPr id="0" name=""/>
        <dsp:cNvSpPr/>
      </dsp:nvSpPr>
      <dsp:spPr>
        <a:xfrm>
          <a:off x="0" y="581141"/>
          <a:ext cx="5999328" cy="4943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 лет * 12 = 240 ежемесячных платежей</a:t>
          </a:r>
          <a:endParaRPr lang="ru-RU" sz="2400" kern="1200" dirty="0"/>
        </a:p>
      </dsp:txBody>
      <dsp:txXfrm>
        <a:off x="0" y="581141"/>
        <a:ext cx="5999328" cy="49439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211A6C-D58D-470B-AEBF-60B632BC09F9}">
      <dsp:nvSpPr>
        <dsp:cNvPr id="0" name=""/>
        <dsp:cNvSpPr/>
      </dsp:nvSpPr>
      <dsp:spPr>
        <a:xfrm>
          <a:off x="0" y="0"/>
          <a:ext cx="5181600" cy="2418829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Аренда + накопления</a:t>
          </a:r>
          <a:endParaRPr lang="ru-RU" sz="39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0" y="0"/>
        <a:ext cx="5181600" cy="1306167"/>
      </dsp:txXfrm>
    </dsp:sp>
    <dsp:sp modelId="{D6190E7F-23D9-4DD7-8305-069F0A14BBF4}">
      <dsp:nvSpPr>
        <dsp:cNvPr id="0" name=""/>
        <dsp:cNvSpPr/>
      </dsp:nvSpPr>
      <dsp:spPr>
        <a:xfrm>
          <a:off x="0" y="1257791"/>
          <a:ext cx="5181600" cy="111266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256032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30 тыс.руб. - 14 тыс.руб. = 16 тыс.руб.</a:t>
          </a:r>
          <a:endParaRPr lang="ru-RU" sz="3600" kern="1200" dirty="0"/>
        </a:p>
      </dsp:txBody>
      <dsp:txXfrm>
        <a:off x="0" y="1257791"/>
        <a:ext cx="5181600" cy="111266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D35DF-C32E-4138-AF27-B815DFE6A637}">
      <dsp:nvSpPr>
        <dsp:cNvPr id="0" name=""/>
        <dsp:cNvSpPr/>
      </dsp:nvSpPr>
      <dsp:spPr>
        <a:xfrm>
          <a:off x="0" y="3275482"/>
          <a:ext cx="5999328" cy="1075086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7,2 млн.руб / 240 = 30тыс.руб.</a:t>
          </a:r>
          <a:endParaRPr lang="ru-RU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0" y="3275482"/>
        <a:ext cx="5999328" cy="580546"/>
      </dsp:txXfrm>
    </dsp:sp>
    <dsp:sp modelId="{E5BF695C-ABA6-4CD0-9BC5-A607C5862190}">
      <dsp:nvSpPr>
        <dsp:cNvPr id="0" name=""/>
        <dsp:cNvSpPr/>
      </dsp:nvSpPr>
      <dsp:spPr>
        <a:xfrm>
          <a:off x="0" y="3834527"/>
          <a:ext cx="5999328" cy="4945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30 тыс.руб. – ежемесячный платеж</a:t>
          </a:r>
          <a:endParaRPr lang="ru-RU" sz="2400" kern="1200" dirty="0"/>
        </a:p>
      </dsp:txBody>
      <dsp:txXfrm>
        <a:off x="0" y="3834527"/>
        <a:ext cx="5999328" cy="494539"/>
      </dsp:txXfrm>
    </dsp:sp>
    <dsp:sp modelId="{C240805B-42E4-4779-8F35-25D95B677CFA}">
      <dsp:nvSpPr>
        <dsp:cNvPr id="0" name=""/>
        <dsp:cNvSpPr/>
      </dsp:nvSpPr>
      <dsp:spPr>
        <a:xfrm rot="10800000">
          <a:off x="0" y="1638125"/>
          <a:ext cx="5999328" cy="1653482"/>
        </a:xfrm>
        <a:prstGeom prst="upArrowCallou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100% + 260% = 360% = 3,6</a:t>
          </a:r>
          <a:endParaRPr lang="ru-RU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10800000">
        <a:off x="0" y="1638125"/>
        <a:ext cx="5999328" cy="580372"/>
      </dsp:txXfrm>
    </dsp:sp>
    <dsp:sp modelId="{20B94E42-F735-402D-BA5A-65E810060FA0}">
      <dsp:nvSpPr>
        <dsp:cNvPr id="0" name=""/>
        <dsp:cNvSpPr/>
      </dsp:nvSpPr>
      <dsp:spPr>
        <a:xfrm>
          <a:off x="0" y="2218498"/>
          <a:ext cx="5999328" cy="4943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 млн.руб. * 3,6=7,2 млн.руб.</a:t>
          </a:r>
          <a:endParaRPr lang="ru-RU" sz="2900" kern="1200" dirty="0"/>
        </a:p>
      </dsp:txBody>
      <dsp:txXfrm>
        <a:off x="0" y="2218498"/>
        <a:ext cx="5999328" cy="494391"/>
      </dsp:txXfrm>
    </dsp:sp>
    <dsp:sp modelId="{AE73D398-CF27-4A54-8C3C-5B410DF4F5CF}">
      <dsp:nvSpPr>
        <dsp:cNvPr id="0" name=""/>
        <dsp:cNvSpPr/>
      </dsp:nvSpPr>
      <dsp:spPr>
        <a:xfrm rot="10800000">
          <a:off x="0" y="769"/>
          <a:ext cx="5999328" cy="1653482"/>
        </a:xfrm>
        <a:prstGeom prst="upArrowCallou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Ипотека</a:t>
          </a:r>
          <a:endParaRPr lang="ru-RU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10800000">
        <a:off x="0" y="769"/>
        <a:ext cx="5999328" cy="580372"/>
      </dsp:txXfrm>
    </dsp:sp>
    <dsp:sp modelId="{F7FEC7EB-EE71-4F7A-B14A-0C44A8E4728D}">
      <dsp:nvSpPr>
        <dsp:cNvPr id="0" name=""/>
        <dsp:cNvSpPr/>
      </dsp:nvSpPr>
      <dsp:spPr>
        <a:xfrm>
          <a:off x="0" y="581141"/>
          <a:ext cx="5999328" cy="4943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 лет * 12 = 240 ежемесячных платежей</a:t>
          </a:r>
          <a:endParaRPr lang="ru-RU" sz="2400" kern="1200" dirty="0"/>
        </a:p>
      </dsp:txBody>
      <dsp:txXfrm>
        <a:off x="0" y="581141"/>
        <a:ext cx="5999328" cy="494391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211A6C-D58D-470B-AEBF-60B632BC09F9}">
      <dsp:nvSpPr>
        <dsp:cNvPr id="0" name=""/>
        <dsp:cNvSpPr/>
      </dsp:nvSpPr>
      <dsp:spPr>
        <a:xfrm>
          <a:off x="0" y="0"/>
          <a:ext cx="5181600" cy="1763736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Аренда + накопления</a:t>
          </a:r>
          <a:endParaRPr lang="ru-RU" sz="33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0" y="0"/>
        <a:ext cx="5181600" cy="952417"/>
      </dsp:txXfrm>
    </dsp:sp>
    <dsp:sp modelId="{D6190E7F-23D9-4DD7-8305-069F0A14BBF4}">
      <dsp:nvSpPr>
        <dsp:cNvPr id="0" name=""/>
        <dsp:cNvSpPr/>
      </dsp:nvSpPr>
      <dsp:spPr>
        <a:xfrm>
          <a:off x="0" y="917142"/>
          <a:ext cx="5181600" cy="8113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30 тыс.руб. - 14 тыс.руб. = 16 тыс.руб.</a:t>
          </a:r>
          <a:endParaRPr lang="ru-RU" sz="2600" kern="1200" dirty="0"/>
        </a:p>
      </dsp:txBody>
      <dsp:txXfrm>
        <a:off x="0" y="917142"/>
        <a:ext cx="5181600" cy="81131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D35DF-C32E-4138-AF27-B815DFE6A637}">
      <dsp:nvSpPr>
        <dsp:cNvPr id="0" name=""/>
        <dsp:cNvSpPr/>
      </dsp:nvSpPr>
      <dsp:spPr>
        <a:xfrm>
          <a:off x="0" y="3275482"/>
          <a:ext cx="5999328" cy="1075086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7,2 млн.руб / 240 = 30тыс.руб.</a:t>
          </a:r>
          <a:endParaRPr lang="ru-RU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0" y="3275482"/>
        <a:ext cx="5999328" cy="580546"/>
      </dsp:txXfrm>
    </dsp:sp>
    <dsp:sp modelId="{E5BF695C-ABA6-4CD0-9BC5-A607C5862190}">
      <dsp:nvSpPr>
        <dsp:cNvPr id="0" name=""/>
        <dsp:cNvSpPr/>
      </dsp:nvSpPr>
      <dsp:spPr>
        <a:xfrm>
          <a:off x="0" y="3834527"/>
          <a:ext cx="5999328" cy="4945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30 тыс.руб. – ежемесячный платеж</a:t>
          </a:r>
          <a:endParaRPr lang="ru-RU" sz="2400" kern="1200" dirty="0"/>
        </a:p>
      </dsp:txBody>
      <dsp:txXfrm>
        <a:off x="0" y="3834527"/>
        <a:ext cx="5999328" cy="494539"/>
      </dsp:txXfrm>
    </dsp:sp>
    <dsp:sp modelId="{C240805B-42E4-4779-8F35-25D95B677CFA}">
      <dsp:nvSpPr>
        <dsp:cNvPr id="0" name=""/>
        <dsp:cNvSpPr/>
      </dsp:nvSpPr>
      <dsp:spPr>
        <a:xfrm rot="10800000">
          <a:off x="0" y="1638125"/>
          <a:ext cx="5999328" cy="1653482"/>
        </a:xfrm>
        <a:prstGeom prst="upArrowCallou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100% + 260% = 360% = 3,6</a:t>
          </a:r>
          <a:endParaRPr lang="ru-RU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10800000">
        <a:off x="0" y="1638125"/>
        <a:ext cx="5999328" cy="580372"/>
      </dsp:txXfrm>
    </dsp:sp>
    <dsp:sp modelId="{20B94E42-F735-402D-BA5A-65E810060FA0}">
      <dsp:nvSpPr>
        <dsp:cNvPr id="0" name=""/>
        <dsp:cNvSpPr/>
      </dsp:nvSpPr>
      <dsp:spPr>
        <a:xfrm>
          <a:off x="0" y="2218498"/>
          <a:ext cx="5999328" cy="4943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 млн.руб. * 3,6=7,2 млн.руб.</a:t>
          </a:r>
          <a:endParaRPr lang="ru-RU" sz="2900" kern="1200" dirty="0"/>
        </a:p>
      </dsp:txBody>
      <dsp:txXfrm>
        <a:off x="0" y="2218498"/>
        <a:ext cx="5999328" cy="494391"/>
      </dsp:txXfrm>
    </dsp:sp>
    <dsp:sp modelId="{AE73D398-CF27-4A54-8C3C-5B410DF4F5CF}">
      <dsp:nvSpPr>
        <dsp:cNvPr id="0" name=""/>
        <dsp:cNvSpPr/>
      </dsp:nvSpPr>
      <dsp:spPr>
        <a:xfrm rot="10800000">
          <a:off x="0" y="769"/>
          <a:ext cx="5999328" cy="1653482"/>
        </a:xfrm>
        <a:prstGeom prst="upArrowCallou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Ипотека</a:t>
          </a:r>
          <a:endParaRPr lang="ru-RU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10800000">
        <a:off x="0" y="769"/>
        <a:ext cx="5999328" cy="580372"/>
      </dsp:txXfrm>
    </dsp:sp>
    <dsp:sp modelId="{F7FEC7EB-EE71-4F7A-B14A-0C44A8E4728D}">
      <dsp:nvSpPr>
        <dsp:cNvPr id="0" name=""/>
        <dsp:cNvSpPr/>
      </dsp:nvSpPr>
      <dsp:spPr>
        <a:xfrm>
          <a:off x="0" y="581141"/>
          <a:ext cx="5999328" cy="4943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 лет * 12 = 240 ежемесячных платежей</a:t>
          </a:r>
          <a:endParaRPr lang="ru-RU" sz="2400" kern="1200" dirty="0"/>
        </a:p>
      </dsp:txBody>
      <dsp:txXfrm>
        <a:off x="0" y="581141"/>
        <a:ext cx="5999328" cy="494391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88582-C834-423A-9488-AF12B4201F77}">
      <dsp:nvSpPr>
        <dsp:cNvPr id="0" name=""/>
        <dsp:cNvSpPr/>
      </dsp:nvSpPr>
      <dsp:spPr>
        <a:xfrm>
          <a:off x="0" y="2626263"/>
          <a:ext cx="5181600" cy="1723112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 млн.руб. / 16 =125 месяцев</a:t>
          </a:r>
          <a:endParaRPr lang="ru-RU" sz="3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0" y="2626263"/>
        <a:ext cx="5181600" cy="930480"/>
      </dsp:txXfrm>
    </dsp:sp>
    <dsp:sp modelId="{DF672DAD-C0CA-4628-8A32-9ACDA3B60999}">
      <dsp:nvSpPr>
        <dsp:cNvPr id="0" name=""/>
        <dsp:cNvSpPr/>
      </dsp:nvSpPr>
      <dsp:spPr>
        <a:xfrm>
          <a:off x="0" y="3522281"/>
          <a:ext cx="5181600" cy="7926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125 месяцев = 10 лет 5 месяцев</a:t>
          </a:r>
          <a:endParaRPr lang="ru-RU" sz="2600" kern="1200" dirty="0"/>
        </a:p>
      </dsp:txBody>
      <dsp:txXfrm>
        <a:off x="0" y="3522281"/>
        <a:ext cx="5181600" cy="792631"/>
      </dsp:txXfrm>
    </dsp:sp>
    <dsp:sp modelId="{AE73D398-CF27-4A54-8C3C-5B410DF4F5CF}">
      <dsp:nvSpPr>
        <dsp:cNvPr id="0" name=""/>
        <dsp:cNvSpPr/>
      </dsp:nvSpPr>
      <dsp:spPr>
        <a:xfrm rot="10800000">
          <a:off x="0" y="1962"/>
          <a:ext cx="5181600" cy="2650147"/>
        </a:xfrm>
        <a:prstGeom prst="upArrowCallou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Аренда + накопления</a:t>
          </a:r>
          <a:endParaRPr lang="ru-RU" sz="3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10800000">
        <a:off x="0" y="1962"/>
        <a:ext cx="5181600" cy="930201"/>
      </dsp:txXfrm>
    </dsp:sp>
    <dsp:sp modelId="{F7FEC7EB-EE71-4F7A-B14A-0C44A8E4728D}">
      <dsp:nvSpPr>
        <dsp:cNvPr id="0" name=""/>
        <dsp:cNvSpPr/>
      </dsp:nvSpPr>
      <dsp:spPr>
        <a:xfrm>
          <a:off x="0" y="932163"/>
          <a:ext cx="5181600" cy="7923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30 тыс.руб. - 14 тыс.руб. = 16 тыс.руб.</a:t>
          </a:r>
          <a:endParaRPr lang="ru-RU" sz="2600" kern="1200" dirty="0"/>
        </a:p>
      </dsp:txBody>
      <dsp:txXfrm>
        <a:off x="0" y="932163"/>
        <a:ext cx="5181600" cy="792394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200760-0C32-46A3-BE77-5278FD4238CA}">
      <dsp:nvSpPr>
        <dsp:cNvPr id="0" name=""/>
        <dsp:cNvSpPr/>
      </dsp:nvSpPr>
      <dsp:spPr>
        <a:xfrm>
          <a:off x="8016" y="0"/>
          <a:ext cx="2396110" cy="1336596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</a:rPr>
            <a:t>Цель</a:t>
          </a:r>
          <a:endParaRPr lang="ru-RU" sz="3600" b="1" kern="1200" dirty="0">
            <a:solidFill>
              <a:schemeClr val="tx1"/>
            </a:solidFill>
          </a:endParaRPr>
        </a:p>
      </dsp:txBody>
      <dsp:txXfrm>
        <a:off x="47164" y="39148"/>
        <a:ext cx="2317814" cy="1258300"/>
      </dsp:txXfrm>
    </dsp:sp>
    <dsp:sp modelId="{DAD2DACA-39F3-42A5-9D5C-16C49D134114}">
      <dsp:nvSpPr>
        <dsp:cNvPr id="0" name=""/>
        <dsp:cNvSpPr/>
      </dsp:nvSpPr>
      <dsp:spPr>
        <a:xfrm>
          <a:off x="2643737" y="371180"/>
          <a:ext cx="507975" cy="5942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2643737" y="490027"/>
        <a:ext cx="355583" cy="356541"/>
      </dsp:txXfrm>
    </dsp:sp>
    <dsp:sp modelId="{A4536D73-B407-4A07-A222-405957DB62FF}">
      <dsp:nvSpPr>
        <dsp:cNvPr id="0" name=""/>
        <dsp:cNvSpPr/>
      </dsp:nvSpPr>
      <dsp:spPr>
        <a:xfrm>
          <a:off x="3362570" y="0"/>
          <a:ext cx="2396110" cy="1336596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Проанализировать имеющиеся способы приобретения жилья и выбрать наиболее выгодный</a:t>
          </a:r>
          <a:endParaRPr lang="ru-RU" sz="1600" kern="1200" dirty="0"/>
        </a:p>
      </dsp:txBody>
      <dsp:txXfrm>
        <a:off x="3401718" y="39148"/>
        <a:ext cx="2317814" cy="1258300"/>
      </dsp:txXfrm>
    </dsp:sp>
    <dsp:sp modelId="{93B66450-CECE-4FB6-A2A3-4D0D935BA561}">
      <dsp:nvSpPr>
        <dsp:cNvPr id="0" name=""/>
        <dsp:cNvSpPr/>
      </dsp:nvSpPr>
      <dsp:spPr>
        <a:xfrm>
          <a:off x="5998292" y="371180"/>
          <a:ext cx="507975" cy="5942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998292" y="490027"/>
        <a:ext cx="355583" cy="356541"/>
      </dsp:txXfrm>
    </dsp:sp>
    <dsp:sp modelId="{1F78F324-4B95-4686-BA10-004210BAA293}">
      <dsp:nvSpPr>
        <dsp:cNvPr id="0" name=""/>
        <dsp:cNvSpPr/>
      </dsp:nvSpPr>
      <dsp:spPr>
        <a:xfrm>
          <a:off x="6717125" y="0"/>
          <a:ext cx="2396110" cy="1336596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Достигнута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6756273" y="39148"/>
        <a:ext cx="2317814" cy="1258300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200760-0C32-46A3-BE77-5278FD4238CA}">
      <dsp:nvSpPr>
        <dsp:cNvPr id="0" name=""/>
        <dsp:cNvSpPr/>
      </dsp:nvSpPr>
      <dsp:spPr>
        <a:xfrm>
          <a:off x="8016" y="0"/>
          <a:ext cx="2396110" cy="1336596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</a:rPr>
            <a:t>Проблема</a:t>
          </a:r>
          <a:endParaRPr lang="ru-RU" sz="3600" b="1" kern="1200" dirty="0">
            <a:solidFill>
              <a:schemeClr val="tx1"/>
            </a:solidFill>
          </a:endParaRPr>
        </a:p>
      </dsp:txBody>
      <dsp:txXfrm>
        <a:off x="47164" y="39148"/>
        <a:ext cx="2317814" cy="1258300"/>
      </dsp:txXfrm>
    </dsp:sp>
    <dsp:sp modelId="{DAD2DACA-39F3-42A5-9D5C-16C49D134114}">
      <dsp:nvSpPr>
        <dsp:cNvPr id="0" name=""/>
        <dsp:cNvSpPr/>
      </dsp:nvSpPr>
      <dsp:spPr>
        <a:xfrm>
          <a:off x="2643737" y="371180"/>
          <a:ext cx="507975" cy="5942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643737" y="490027"/>
        <a:ext cx="355583" cy="356541"/>
      </dsp:txXfrm>
    </dsp:sp>
    <dsp:sp modelId="{A4536D73-B407-4A07-A222-405957DB62FF}">
      <dsp:nvSpPr>
        <dsp:cNvPr id="0" name=""/>
        <dsp:cNvSpPr/>
      </dsp:nvSpPr>
      <dsp:spPr>
        <a:xfrm>
          <a:off x="3362570" y="0"/>
          <a:ext cx="2396110" cy="1336596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Как приобрести квартиру на имеющиеся средства</a:t>
          </a:r>
          <a:endParaRPr lang="ru-RU" sz="1900" kern="1200" dirty="0"/>
        </a:p>
      </dsp:txBody>
      <dsp:txXfrm>
        <a:off x="3401718" y="39148"/>
        <a:ext cx="2317814" cy="1258300"/>
      </dsp:txXfrm>
    </dsp:sp>
    <dsp:sp modelId="{93B66450-CECE-4FB6-A2A3-4D0D935BA561}">
      <dsp:nvSpPr>
        <dsp:cNvPr id="0" name=""/>
        <dsp:cNvSpPr/>
      </dsp:nvSpPr>
      <dsp:spPr>
        <a:xfrm>
          <a:off x="5998292" y="371180"/>
          <a:ext cx="507975" cy="5942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5998292" y="490027"/>
        <a:ext cx="355583" cy="356541"/>
      </dsp:txXfrm>
    </dsp:sp>
    <dsp:sp modelId="{1F78F324-4B95-4686-BA10-004210BAA293}">
      <dsp:nvSpPr>
        <dsp:cNvPr id="0" name=""/>
        <dsp:cNvSpPr/>
      </dsp:nvSpPr>
      <dsp:spPr>
        <a:xfrm>
          <a:off x="6717125" y="0"/>
          <a:ext cx="2396110" cy="1336596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Решена</a:t>
          </a:r>
          <a:endParaRPr lang="ru-RU" sz="3600" b="1" kern="1200" dirty="0">
            <a:solidFill>
              <a:schemeClr val="tx1"/>
            </a:solidFill>
          </a:endParaRPr>
        </a:p>
      </dsp:txBody>
      <dsp:txXfrm>
        <a:off x="6756273" y="39148"/>
        <a:ext cx="2317814" cy="12583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D9EB0-52DC-462C-83DA-9CF74996A5A1}">
      <dsp:nvSpPr>
        <dsp:cNvPr id="0" name=""/>
        <dsp:cNvSpPr/>
      </dsp:nvSpPr>
      <dsp:spPr>
        <a:xfrm>
          <a:off x="4301757" y="4119471"/>
          <a:ext cx="3096815" cy="186191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i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356291" y="4174005"/>
        <a:ext cx="2987747" cy="1752845"/>
      </dsp:txXfrm>
    </dsp:sp>
    <dsp:sp modelId="{3D57D4D3-79CD-4E92-9187-E090B3CD8ED6}">
      <dsp:nvSpPr>
        <dsp:cNvPr id="0" name=""/>
        <dsp:cNvSpPr/>
      </dsp:nvSpPr>
      <dsp:spPr>
        <a:xfrm rot="120055">
          <a:off x="7584893" y="4856912"/>
          <a:ext cx="964578" cy="541942"/>
        </a:xfrm>
        <a:prstGeom prst="left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7747476" y="4965300"/>
        <a:ext cx="639412" cy="325166"/>
      </dsp:txXfrm>
    </dsp:sp>
    <dsp:sp modelId="{E2219911-E11D-4F56-9F90-439933A6EB08}">
      <dsp:nvSpPr>
        <dsp:cNvPr id="0" name=""/>
        <dsp:cNvSpPr/>
      </dsp:nvSpPr>
      <dsp:spPr>
        <a:xfrm>
          <a:off x="8735792" y="4274381"/>
          <a:ext cx="3096815" cy="186191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8790326" y="4328915"/>
        <a:ext cx="2987747" cy="1752845"/>
      </dsp:txXfrm>
    </dsp:sp>
    <dsp:sp modelId="{D794C70E-E43A-4A2E-A33C-51502C70AFE0}">
      <dsp:nvSpPr>
        <dsp:cNvPr id="0" name=""/>
        <dsp:cNvSpPr/>
      </dsp:nvSpPr>
      <dsp:spPr>
        <a:xfrm rot="10800000">
          <a:off x="5429394" y="3137409"/>
          <a:ext cx="964578" cy="54194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5591977" y="3245797"/>
        <a:ext cx="639412" cy="325166"/>
      </dsp:txXfrm>
    </dsp:sp>
    <dsp:sp modelId="{52830367-CD58-4060-9117-11125F1082FD}">
      <dsp:nvSpPr>
        <dsp:cNvPr id="0" name=""/>
        <dsp:cNvSpPr/>
      </dsp:nvSpPr>
      <dsp:spPr>
        <a:xfrm>
          <a:off x="0" y="4274381"/>
          <a:ext cx="3096815" cy="186191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54534" y="4328915"/>
        <a:ext cx="2987747" cy="1752845"/>
      </dsp:txXfrm>
    </dsp:sp>
    <dsp:sp modelId="{21EE172F-4CF7-406D-9C0F-15F5471B687F}">
      <dsp:nvSpPr>
        <dsp:cNvPr id="0" name=""/>
        <dsp:cNvSpPr/>
      </dsp:nvSpPr>
      <dsp:spPr>
        <a:xfrm rot="21476257">
          <a:off x="3216997" y="4856912"/>
          <a:ext cx="964578" cy="541942"/>
        </a:xfrm>
        <a:prstGeom prst="left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3379580" y="4965300"/>
        <a:ext cx="639412" cy="325166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200760-0C32-46A3-BE77-5278FD4238CA}">
      <dsp:nvSpPr>
        <dsp:cNvPr id="0" name=""/>
        <dsp:cNvSpPr/>
      </dsp:nvSpPr>
      <dsp:spPr>
        <a:xfrm>
          <a:off x="8016" y="0"/>
          <a:ext cx="2396110" cy="1336596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/>
              </a:solidFill>
            </a:rPr>
            <a:t>Гипотеза</a:t>
          </a:r>
          <a:endParaRPr lang="ru-RU" sz="4000" b="1" kern="1200" dirty="0">
            <a:solidFill>
              <a:schemeClr val="tx1"/>
            </a:solidFill>
          </a:endParaRPr>
        </a:p>
      </dsp:txBody>
      <dsp:txXfrm>
        <a:off x="47164" y="39148"/>
        <a:ext cx="2317814" cy="1258300"/>
      </dsp:txXfrm>
    </dsp:sp>
    <dsp:sp modelId="{DAD2DACA-39F3-42A5-9D5C-16C49D134114}">
      <dsp:nvSpPr>
        <dsp:cNvPr id="0" name=""/>
        <dsp:cNvSpPr/>
      </dsp:nvSpPr>
      <dsp:spPr>
        <a:xfrm>
          <a:off x="2643737" y="371180"/>
          <a:ext cx="507975" cy="5942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2643737" y="490027"/>
        <a:ext cx="355583" cy="356541"/>
      </dsp:txXfrm>
    </dsp:sp>
    <dsp:sp modelId="{A4536D73-B407-4A07-A222-405957DB62FF}">
      <dsp:nvSpPr>
        <dsp:cNvPr id="0" name=""/>
        <dsp:cNvSpPr/>
      </dsp:nvSpPr>
      <dsp:spPr>
        <a:xfrm>
          <a:off x="3362570" y="0"/>
          <a:ext cx="2396110" cy="1336596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Если арендовать жилье и откладывать на квартиру, то это более финансово выгодно, чем ипотека</a:t>
          </a:r>
          <a:endParaRPr lang="ru-RU" sz="1600" kern="1200" dirty="0"/>
        </a:p>
      </dsp:txBody>
      <dsp:txXfrm>
        <a:off x="3401718" y="39148"/>
        <a:ext cx="2317814" cy="1258300"/>
      </dsp:txXfrm>
    </dsp:sp>
    <dsp:sp modelId="{93B66450-CECE-4FB6-A2A3-4D0D935BA561}">
      <dsp:nvSpPr>
        <dsp:cNvPr id="0" name=""/>
        <dsp:cNvSpPr/>
      </dsp:nvSpPr>
      <dsp:spPr>
        <a:xfrm>
          <a:off x="5998292" y="371180"/>
          <a:ext cx="507975" cy="5942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998292" y="490027"/>
        <a:ext cx="355583" cy="356541"/>
      </dsp:txXfrm>
    </dsp:sp>
    <dsp:sp modelId="{1F78F324-4B95-4686-BA10-004210BAA293}">
      <dsp:nvSpPr>
        <dsp:cNvPr id="0" name=""/>
        <dsp:cNvSpPr/>
      </dsp:nvSpPr>
      <dsp:spPr>
        <a:xfrm>
          <a:off x="6717125" y="0"/>
          <a:ext cx="2396110" cy="1336596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Подтверждена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6756273" y="39148"/>
        <a:ext cx="2317814" cy="12583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D9EB0-52DC-462C-83DA-9CF74996A5A1}">
      <dsp:nvSpPr>
        <dsp:cNvPr id="0" name=""/>
        <dsp:cNvSpPr/>
      </dsp:nvSpPr>
      <dsp:spPr>
        <a:xfrm>
          <a:off x="4301757" y="4119471"/>
          <a:ext cx="3096815" cy="186191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b="1" i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356291" y="4174005"/>
        <a:ext cx="2987747" cy="1752845"/>
      </dsp:txXfrm>
    </dsp:sp>
    <dsp:sp modelId="{3D57D4D3-79CD-4E92-9187-E090B3CD8ED6}">
      <dsp:nvSpPr>
        <dsp:cNvPr id="0" name=""/>
        <dsp:cNvSpPr/>
      </dsp:nvSpPr>
      <dsp:spPr>
        <a:xfrm rot="120055">
          <a:off x="7584893" y="4856912"/>
          <a:ext cx="964578" cy="541942"/>
        </a:xfrm>
        <a:prstGeom prst="left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7747476" y="4965300"/>
        <a:ext cx="639412" cy="325166"/>
      </dsp:txXfrm>
    </dsp:sp>
    <dsp:sp modelId="{E2219911-E11D-4F56-9F90-439933A6EB08}">
      <dsp:nvSpPr>
        <dsp:cNvPr id="0" name=""/>
        <dsp:cNvSpPr/>
      </dsp:nvSpPr>
      <dsp:spPr>
        <a:xfrm>
          <a:off x="8735792" y="4274381"/>
          <a:ext cx="3096815" cy="186191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8790326" y="4328915"/>
        <a:ext cx="2987747" cy="1752845"/>
      </dsp:txXfrm>
    </dsp:sp>
    <dsp:sp modelId="{D794C70E-E43A-4A2E-A33C-51502C70AFE0}">
      <dsp:nvSpPr>
        <dsp:cNvPr id="0" name=""/>
        <dsp:cNvSpPr/>
      </dsp:nvSpPr>
      <dsp:spPr>
        <a:xfrm rot="10800000">
          <a:off x="5429394" y="3137409"/>
          <a:ext cx="964578" cy="54194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5591977" y="3245797"/>
        <a:ext cx="639412" cy="325166"/>
      </dsp:txXfrm>
    </dsp:sp>
    <dsp:sp modelId="{52830367-CD58-4060-9117-11125F1082FD}">
      <dsp:nvSpPr>
        <dsp:cNvPr id="0" name=""/>
        <dsp:cNvSpPr/>
      </dsp:nvSpPr>
      <dsp:spPr>
        <a:xfrm>
          <a:off x="0" y="4274381"/>
          <a:ext cx="3096815" cy="186191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Необходимо жилье, но недостаточно средств</a:t>
          </a:r>
          <a:endParaRPr lang="ru-RU" sz="27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54534" y="4328915"/>
        <a:ext cx="2987747" cy="1752845"/>
      </dsp:txXfrm>
    </dsp:sp>
    <dsp:sp modelId="{21EE172F-4CF7-406D-9C0F-15F5471B687F}">
      <dsp:nvSpPr>
        <dsp:cNvPr id="0" name=""/>
        <dsp:cNvSpPr/>
      </dsp:nvSpPr>
      <dsp:spPr>
        <a:xfrm rot="21476257">
          <a:off x="3216997" y="4856912"/>
          <a:ext cx="964578" cy="541942"/>
        </a:xfrm>
        <a:prstGeom prst="left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3379580" y="4965300"/>
        <a:ext cx="639412" cy="3251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D9EB0-52DC-462C-83DA-9CF74996A5A1}">
      <dsp:nvSpPr>
        <dsp:cNvPr id="0" name=""/>
        <dsp:cNvSpPr/>
      </dsp:nvSpPr>
      <dsp:spPr>
        <a:xfrm>
          <a:off x="4301757" y="4119471"/>
          <a:ext cx="3096815" cy="186191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0" kern="120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Как приобрести квартиру на имеющиеся средства</a:t>
          </a:r>
          <a:endParaRPr lang="ru-RU" sz="2500" b="1" i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356291" y="4174005"/>
        <a:ext cx="2987747" cy="1752845"/>
      </dsp:txXfrm>
    </dsp:sp>
    <dsp:sp modelId="{3D57D4D3-79CD-4E92-9187-E090B3CD8ED6}">
      <dsp:nvSpPr>
        <dsp:cNvPr id="0" name=""/>
        <dsp:cNvSpPr/>
      </dsp:nvSpPr>
      <dsp:spPr>
        <a:xfrm rot="120055">
          <a:off x="7584893" y="4856912"/>
          <a:ext cx="964578" cy="541942"/>
        </a:xfrm>
        <a:prstGeom prst="left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7747476" y="4965300"/>
        <a:ext cx="639412" cy="325166"/>
      </dsp:txXfrm>
    </dsp:sp>
    <dsp:sp modelId="{E2219911-E11D-4F56-9F90-439933A6EB08}">
      <dsp:nvSpPr>
        <dsp:cNvPr id="0" name=""/>
        <dsp:cNvSpPr/>
      </dsp:nvSpPr>
      <dsp:spPr>
        <a:xfrm>
          <a:off x="8735792" y="4274381"/>
          <a:ext cx="3096815" cy="186191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8790326" y="4328915"/>
        <a:ext cx="2987747" cy="1752845"/>
      </dsp:txXfrm>
    </dsp:sp>
    <dsp:sp modelId="{D794C70E-E43A-4A2E-A33C-51502C70AFE0}">
      <dsp:nvSpPr>
        <dsp:cNvPr id="0" name=""/>
        <dsp:cNvSpPr/>
      </dsp:nvSpPr>
      <dsp:spPr>
        <a:xfrm rot="10800000">
          <a:off x="5429394" y="3137409"/>
          <a:ext cx="964578" cy="54194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5591977" y="3245797"/>
        <a:ext cx="639412" cy="325166"/>
      </dsp:txXfrm>
    </dsp:sp>
    <dsp:sp modelId="{52830367-CD58-4060-9117-11125F1082FD}">
      <dsp:nvSpPr>
        <dsp:cNvPr id="0" name=""/>
        <dsp:cNvSpPr/>
      </dsp:nvSpPr>
      <dsp:spPr>
        <a:xfrm>
          <a:off x="0" y="4274381"/>
          <a:ext cx="3096815" cy="186191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Необходимо жилье, но недостаточно средств</a:t>
          </a:r>
          <a:endParaRPr lang="ru-RU" sz="25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54534" y="4328915"/>
        <a:ext cx="2987747" cy="1752845"/>
      </dsp:txXfrm>
    </dsp:sp>
    <dsp:sp modelId="{21EE172F-4CF7-406D-9C0F-15F5471B687F}">
      <dsp:nvSpPr>
        <dsp:cNvPr id="0" name=""/>
        <dsp:cNvSpPr/>
      </dsp:nvSpPr>
      <dsp:spPr>
        <a:xfrm rot="21476257">
          <a:off x="3216997" y="4856912"/>
          <a:ext cx="964578" cy="541942"/>
        </a:xfrm>
        <a:prstGeom prst="left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3379580" y="4965300"/>
        <a:ext cx="639412" cy="3251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D9EB0-52DC-462C-83DA-9CF74996A5A1}">
      <dsp:nvSpPr>
        <dsp:cNvPr id="0" name=""/>
        <dsp:cNvSpPr/>
      </dsp:nvSpPr>
      <dsp:spPr>
        <a:xfrm>
          <a:off x="4301757" y="4119471"/>
          <a:ext cx="3096815" cy="186191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kern="120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Как приобрести квартиру на имеющиеся средства</a:t>
          </a:r>
          <a:endParaRPr lang="ru-RU" sz="2200" b="1" i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356291" y="4174005"/>
        <a:ext cx="2987747" cy="1752845"/>
      </dsp:txXfrm>
    </dsp:sp>
    <dsp:sp modelId="{3D57D4D3-79CD-4E92-9187-E090B3CD8ED6}">
      <dsp:nvSpPr>
        <dsp:cNvPr id="0" name=""/>
        <dsp:cNvSpPr/>
      </dsp:nvSpPr>
      <dsp:spPr>
        <a:xfrm rot="120055">
          <a:off x="7584893" y="4856912"/>
          <a:ext cx="964578" cy="541942"/>
        </a:xfrm>
        <a:prstGeom prst="left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7747476" y="4965300"/>
        <a:ext cx="639412" cy="325166"/>
      </dsp:txXfrm>
    </dsp:sp>
    <dsp:sp modelId="{E2219911-E11D-4F56-9F90-439933A6EB08}">
      <dsp:nvSpPr>
        <dsp:cNvPr id="0" name=""/>
        <dsp:cNvSpPr/>
      </dsp:nvSpPr>
      <dsp:spPr>
        <a:xfrm>
          <a:off x="8735792" y="4274381"/>
          <a:ext cx="3096815" cy="186191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Проанализировать имеющиеся способы приобретения жилья и выбрать наиболее выгодный</a:t>
          </a:r>
          <a:endParaRPr lang="ru-RU" sz="22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8790326" y="4328915"/>
        <a:ext cx="2987747" cy="1752845"/>
      </dsp:txXfrm>
    </dsp:sp>
    <dsp:sp modelId="{D794C70E-E43A-4A2E-A33C-51502C70AFE0}">
      <dsp:nvSpPr>
        <dsp:cNvPr id="0" name=""/>
        <dsp:cNvSpPr/>
      </dsp:nvSpPr>
      <dsp:spPr>
        <a:xfrm rot="10800000">
          <a:off x="5429394" y="3137409"/>
          <a:ext cx="964578" cy="54194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5591977" y="3245797"/>
        <a:ext cx="639412" cy="325166"/>
      </dsp:txXfrm>
    </dsp:sp>
    <dsp:sp modelId="{52830367-CD58-4060-9117-11125F1082FD}">
      <dsp:nvSpPr>
        <dsp:cNvPr id="0" name=""/>
        <dsp:cNvSpPr/>
      </dsp:nvSpPr>
      <dsp:spPr>
        <a:xfrm>
          <a:off x="0" y="4274381"/>
          <a:ext cx="3096815" cy="186191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Необходимо жилье, но недостаточно средств</a:t>
          </a:r>
          <a:endParaRPr lang="ru-RU" sz="22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54534" y="4328915"/>
        <a:ext cx="2987747" cy="1752845"/>
      </dsp:txXfrm>
    </dsp:sp>
    <dsp:sp modelId="{21EE172F-4CF7-406D-9C0F-15F5471B687F}">
      <dsp:nvSpPr>
        <dsp:cNvPr id="0" name=""/>
        <dsp:cNvSpPr/>
      </dsp:nvSpPr>
      <dsp:spPr>
        <a:xfrm rot="21476257">
          <a:off x="3216997" y="4856912"/>
          <a:ext cx="964578" cy="541942"/>
        </a:xfrm>
        <a:prstGeom prst="left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3379580" y="4965300"/>
        <a:ext cx="639412" cy="3251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A242D-8B68-4C99-A9FA-AC873E90D725}">
      <dsp:nvSpPr>
        <dsp:cNvPr id="0" name=""/>
        <dsp:cNvSpPr/>
      </dsp:nvSpPr>
      <dsp:spPr>
        <a:xfrm>
          <a:off x="-389534" y="0"/>
          <a:ext cx="8094268" cy="1426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Провести анализ данных и решить задачу по различным способам приобретения жилья.</a:t>
          </a:r>
          <a:endParaRPr lang="ru-RU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-347762" y="41772"/>
        <a:ext cx="6266945" cy="1342647"/>
      </dsp:txXfrm>
    </dsp:sp>
    <dsp:sp modelId="{B00477DD-D511-4314-BCF9-7662E7BC2DAD}">
      <dsp:nvSpPr>
        <dsp:cNvPr id="0" name=""/>
        <dsp:cNvSpPr/>
      </dsp:nvSpPr>
      <dsp:spPr>
        <a:xfrm>
          <a:off x="223113" y="1685498"/>
          <a:ext cx="8094268" cy="1426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Определить положительные и отрицательные аспекты ипотечного жилищного кредитования.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64885" y="1727270"/>
        <a:ext cx="6307077" cy="1342647"/>
      </dsp:txXfrm>
    </dsp:sp>
    <dsp:sp modelId="{85298FE3-8A3B-48A8-92F4-88033F55783C}">
      <dsp:nvSpPr>
        <dsp:cNvPr id="0" name=""/>
        <dsp:cNvSpPr/>
      </dsp:nvSpPr>
      <dsp:spPr>
        <a:xfrm>
          <a:off x="826617" y="3370997"/>
          <a:ext cx="8094268" cy="1426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Выбрать оптимальный вариант.</a:t>
          </a:r>
          <a:endParaRPr lang="ru-RU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868389" y="3412769"/>
        <a:ext cx="6317195" cy="1342647"/>
      </dsp:txXfrm>
    </dsp:sp>
    <dsp:sp modelId="{F46C0BEA-49A7-4506-A481-201AC0F6E5CF}">
      <dsp:nvSpPr>
        <dsp:cNvPr id="0" name=""/>
        <dsp:cNvSpPr/>
      </dsp:nvSpPr>
      <dsp:spPr>
        <a:xfrm>
          <a:off x="1439265" y="5056495"/>
          <a:ext cx="8094268" cy="1426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Изучить понятие ипотечного кредитования и найма жилья.</a:t>
          </a:r>
          <a:endParaRPr lang="ru-RU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481037" y="5098267"/>
        <a:ext cx="6307077" cy="1342647"/>
      </dsp:txXfrm>
    </dsp:sp>
    <dsp:sp modelId="{320A61CD-53C7-45DE-854E-4A6F2B47E6AA}">
      <dsp:nvSpPr>
        <dsp:cNvPr id="0" name=""/>
        <dsp:cNvSpPr/>
      </dsp:nvSpPr>
      <dsp:spPr>
        <a:xfrm>
          <a:off x="6388175" y="1092332"/>
          <a:ext cx="927024" cy="927024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596755" y="1092332"/>
        <a:ext cx="509864" cy="697586"/>
      </dsp:txXfrm>
    </dsp:sp>
    <dsp:sp modelId="{FE0E74B8-A791-4927-A312-F38E0FFC81E4}">
      <dsp:nvSpPr>
        <dsp:cNvPr id="0" name=""/>
        <dsp:cNvSpPr/>
      </dsp:nvSpPr>
      <dsp:spPr>
        <a:xfrm>
          <a:off x="7000823" y="2777831"/>
          <a:ext cx="927024" cy="927024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209403" y="2777831"/>
        <a:ext cx="509864" cy="697586"/>
      </dsp:txXfrm>
    </dsp:sp>
    <dsp:sp modelId="{55A961AC-B116-4F8A-8936-B2973CC2A05C}">
      <dsp:nvSpPr>
        <dsp:cNvPr id="0" name=""/>
        <dsp:cNvSpPr/>
      </dsp:nvSpPr>
      <dsp:spPr>
        <a:xfrm>
          <a:off x="7604327" y="4463329"/>
          <a:ext cx="927024" cy="927024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812907" y="4463329"/>
        <a:ext cx="509864" cy="6975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A242D-8B68-4C99-A9FA-AC873E90D725}">
      <dsp:nvSpPr>
        <dsp:cNvPr id="0" name=""/>
        <dsp:cNvSpPr/>
      </dsp:nvSpPr>
      <dsp:spPr>
        <a:xfrm>
          <a:off x="-389534" y="0"/>
          <a:ext cx="8094268" cy="1426191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Изучить понятие ипотечного кредитования и найма жилья.</a:t>
          </a:r>
          <a:endParaRPr lang="ru-RU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-347762" y="41772"/>
        <a:ext cx="6266945" cy="1342647"/>
      </dsp:txXfrm>
    </dsp:sp>
    <dsp:sp modelId="{B00477DD-D511-4314-BCF9-7662E7BC2DAD}">
      <dsp:nvSpPr>
        <dsp:cNvPr id="0" name=""/>
        <dsp:cNvSpPr/>
      </dsp:nvSpPr>
      <dsp:spPr>
        <a:xfrm>
          <a:off x="223113" y="1685498"/>
          <a:ext cx="8094268" cy="1426191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Определить положительные и отрицательные аспекты ипотечного жилищного кредитования.</a:t>
          </a:r>
          <a:endParaRPr lang="ru-RU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64885" y="1727270"/>
        <a:ext cx="6307077" cy="1342647"/>
      </dsp:txXfrm>
    </dsp:sp>
    <dsp:sp modelId="{85298FE3-8A3B-48A8-92F4-88033F55783C}">
      <dsp:nvSpPr>
        <dsp:cNvPr id="0" name=""/>
        <dsp:cNvSpPr/>
      </dsp:nvSpPr>
      <dsp:spPr>
        <a:xfrm>
          <a:off x="826617" y="3370997"/>
          <a:ext cx="8094268" cy="1426191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Провести анализ данных и решить задачу по различным способам приобретения жилья.</a:t>
          </a:r>
          <a:endParaRPr lang="ru-RU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868389" y="3412769"/>
        <a:ext cx="6317195" cy="1342647"/>
      </dsp:txXfrm>
    </dsp:sp>
    <dsp:sp modelId="{F46C0BEA-49A7-4506-A481-201AC0F6E5CF}">
      <dsp:nvSpPr>
        <dsp:cNvPr id="0" name=""/>
        <dsp:cNvSpPr/>
      </dsp:nvSpPr>
      <dsp:spPr>
        <a:xfrm>
          <a:off x="1439265" y="5056495"/>
          <a:ext cx="8094268" cy="1426191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Выбрать оптимальный вариант.</a:t>
          </a:r>
          <a:endParaRPr lang="ru-RU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481037" y="5098267"/>
        <a:ext cx="6307077" cy="1342647"/>
      </dsp:txXfrm>
    </dsp:sp>
    <dsp:sp modelId="{320A61CD-53C7-45DE-854E-4A6F2B47E6AA}">
      <dsp:nvSpPr>
        <dsp:cNvPr id="0" name=""/>
        <dsp:cNvSpPr/>
      </dsp:nvSpPr>
      <dsp:spPr>
        <a:xfrm>
          <a:off x="6388175" y="1092332"/>
          <a:ext cx="927024" cy="927024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596755" y="1092332"/>
        <a:ext cx="509864" cy="697586"/>
      </dsp:txXfrm>
    </dsp:sp>
    <dsp:sp modelId="{FE0E74B8-A791-4927-A312-F38E0FFC81E4}">
      <dsp:nvSpPr>
        <dsp:cNvPr id="0" name=""/>
        <dsp:cNvSpPr/>
      </dsp:nvSpPr>
      <dsp:spPr>
        <a:xfrm>
          <a:off x="7000823" y="2777831"/>
          <a:ext cx="927024" cy="927024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209403" y="2777831"/>
        <a:ext cx="509864" cy="697586"/>
      </dsp:txXfrm>
    </dsp:sp>
    <dsp:sp modelId="{55A961AC-B116-4F8A-8936-B2973CC2A05C}">
      <dsp:nvSpPr>
        <dsp:cNvPr id="0" name=""/>
        <dsp:cNvSpPr/>
      </dsp:nvSpPr>
      <dsp:spPr>
        <a:xfrm>
          <a:off x="7604327" y="4463329"/>
          <a:ext cx="927024" cy="927024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812907" y="4463329"/>
        <a:ext cx="509864" cy="6975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88B56-0AE9-4902-B555-3FC4C5782F34}">
      <dsp:nvSpPr>
        <dsp:cNvPr id="0" name=""/>
        <dsp:cNvSpPr/>
      </dsp:nvSpPr>
      <dsp:spPr>
        <a:xfrm>
          <a:off x="3337348" y="531"/>
          <a:ext cx="4026753" cy="20715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t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700" kern="1200" dirty="0" smtClean="0"/>
            <a:t>Процесс</a:t>
          </a:r>
          <a:endParaRPr lang="ru-RU" sz="4700" kern="1200" dirty="0"/>
        </a:p>
      </dsp:txBody>
      <dsp:txXfrm>
        <a:off x="3337348" y="259476"/>
        <a:ext cx="3249918" cy="1553669"/>
      </dsp:txXfrm>
    </dsp:sp>
    <dsp:sp modelId="{C713F5E3-3A9F-4D43-B159-585A3A107D64}">
      <dsp:nvSpPr>
        <dsp:cNvPr id="0" name=""/>
        <dsp:cNvSpPr/>
      </dsp:nvSpPr>
      <dsp:spPr>
        <a:xfrm>
          <a:off x="709685" y="531"/>
          <a:ext cx="2627662" cy="2071559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Объект</a:t>
          </a:r>
          <a:endParaRPr lang="ru-RU" sz="42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810810" y="101656"/>
        <a:ext cx="2425412" cy="1869309"/>
      </dsp:txXfrm>
    </dsp:sp>
    <dsp:sp modelId="{5EE15254-4FB3-4E48-9A4B-D636334D033A}">
      <dsp:nvSpPr>
        <dsp:cNvPr id="0" name=""/>
        <dsp:cNvSpPr/>
      </dsp:nvSpPr>
      <dsp:spPr>
        <a:xfrm>
          <a:off x="3337348" y="2279246"/>
          <a:ext cx="4026753" cy="20715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t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700" kern="1200" dirty="0" smtClean="0"/>
            <a:t>Способ</a:t>
          </a:r>
          <a:endParaRPr lang="ru-RU" sz="4700" kern="1200" dirty="0"/>
        </a:p>
      </dsp:txBody>
      <dsp:txXfrm>
        <a:off x="3337348" y="2538191"/>
        <a:ext cx="3249918" cy="1553669"/>
      </dsp:txXfrm>
    </dsp:sp>
    <dsp:sp modelId="{924181D2-40B6-4F37-A045-9F20F5A3D855}">
      <dsp:nvSpPr>
        <dsp:cNvPr id="0" name=""/>
        <dsp:cNvSpPr/>
      </dsp:nvSpPr>
      <dsp:spPr>
        <a:xfrm>
          <a:off x="709685" y="2279246"/>
          <a:ext cx="2627662" cy="2071559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Предмет</a:t>
          </a:r>
          <a:endParaRPr lang="ru-RU" sz="4200" b="1" kern="1200" dirty="0"/>
        </a:p>
      </dsp:txBody>
      <dsp:txXfrm>
        <a:off x="810810" y="2380371"/>
        <a:ext cx="2425412" cy="1869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1787-8C5F-4CD3-B4A5-716B194ECAED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87D3-970A-47AB-8F6A-72CC469DEE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26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1787-8C5F-4CD3-B4A5-716B194ECAED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87D3-970A-47AB-8F6A-72CC469DEE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63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1787-8C5F-4CD3-B4A5-716B194ECAED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87D3-970A-47AB-8F6A-72CC469DEE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37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1787-8C5F-4CD3-B4A5-716B194ECAED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87D3-970A-47AB-8F6A-72CC469DEE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344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1787-8C5F-4CD3-B4A5-716B194ECAED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87D3-970A-47AB-8F6A-72CC469DEE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7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1787-8C5F-4CD3-B4A5-716B194ECAED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87D3-970A-47AB-8F6A-72CC469DEE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354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1787-8C5F-4CD3-B4A5-716B194ECAED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87D3-970A-47AB-8F6A-72CC469DEE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71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1787-8C5F-4CD3-B4A5-716B194ECAED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87D3-970A-47AB-8F6A-72CC469DEE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27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1787-8C5F-4CD3-B4A5-716B194ECAED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87D3-970A-47AB-8F6A-72CC469DEE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619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1787-8C5F-4CD3-B4A5-716B194ECAED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87D3-970A-47AB-8F6A-72CC469DEE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996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1787-8C5F-4CD3-B4A5-716B194ECAED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87D3-970A-47AB-8F6A-72CC469DEE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48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51787-8C5F-4CD3-B4A5-716B194ECAED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B87D3-970A-47AB-8F6A-72CC469DEE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54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3" Type="http://schemas.openxmlformats.org/officeDocument/2006/relationships/diagramLayout" Target="../diagrams/layout22.xml"/><Relationship Id="rId7" Type="http://schemas.openxmlformats.org/officeDocument/2006/relationships/diagramData" Target="../diagrams/data23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0" Type="http://schemas.openxmlformats.org/officeDocument/2006/relationships/diagramColors" Target="../diagrams/colors23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5.xml"/><Relationship Id="rId3" Type="http://schemas.openxmlformats.org/officeDocument/2006/relationships/diagramLayout" Target="../diagrams/layout24.xml"/><Relationship Id="rId7" Type="http://schemas.openxmlformats.org/officeDocument/2006/relationships/diagramData" Target="../diagrams/data25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4.xml"/><Relationship Id="rId11" Type="http://schemas.microsoft.com/office/2007/relationships/diagramDrawing" Target="../diagrams/drawing25.xml"/><Relationship Id="rId5" Type="http://schemas.openxmlformats.org/officeDocument/2006/relationships/diagramColors" Target="../diagrams/colors24.xml"/><Relationship Id="rId10" Type="http://schemas.openxmlformats.org/officeDocument/2006/relationships/diagramColors" Target="../diagrams/colors25.xml"/><Relationship Id="rId4" Type="http://schemas.openxmlformats.org/officeDocument/2006/relationships/diagramQuickStyle" Target="../diagrams/quickStyle24.xml"/><Relationship Id="rId9" Type="http://schemas.openxmlformats.org/officeDocument/2006/relationships/diagramQuickStyle" Target="../diagrams/quickStyle2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7.xml"/><Relationship Id="rId3" Type="http://schemas.openxmlformats.org/officeDocument/2006/relationships/diagramLayout" Target="../diagrams/layout26.xml"/><Relationship Id="rId7" Type="http://schemas.openxmlformats.org/officeDocument/2006/relationships/diagramData" Target="../diagrams/data27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6.xml"/><Relationship Id="rId11" Type="http://schemas.microsoft.com/office/2007/relationships/diagramDrawing" Target="../diagrams/drawing27.xml"/><Relationship Id="rId5" Type="http://schemas.openxmlformats.org/officeDocument/2006/relationships/diagramColors" Target="../diagrams/colors26.xml"/><Relationship Id="rId10" Type="http://schemas.openxmlformats.org/officeDocument/2006/relationships/diagramColors" Target="../diagrams/colors27.xml"/><Relationship Id="rId4" Type="http://schemas.openxmlformats.org/officeDocument/2006/relationships/diagramQuickStyle" Target="../diagrams/quickStyle26.xml"/><Relationship Id="rId9" Type="http://schemas.openxmlformats.org/officeDocument/2006/relationships/diagramQuickStyle" Target="../diagrams/quickStyle2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9.xml"/><Relationship Id="rId13" Type="http://schemas.openxmlformats.org/officeDocument/2006/relationships/diagramLayout" Target="../diagrams/layout30.xml"/><Relationship Id="rId18" Type="http://schemas.microsoft.com/office/2007/relationships/hdphoto" Target="../media/hdphoto3.wdp"/><Relationship Id="rId3" Type="http://schemas.openxmlformats.org/officeDocument/2006/relationships/diagramLayout" Target="../diagrams/layout28.xml"/><Relationship Id="rId7" Type="http://schemas.openxmlformats.org/officeDocument/2006/relationships/diagramData" Target="../diagrams/data29.xml"/><Relationship Id="rId12" Type="http://schemas.openxmlformats.org/officeDocument/2006/relationships/diagramData" Target="../diagrams/data30.xml"/><Relationship Id="rId17" Type="http://schemas.openxmlformats.org/officeDocument/2006/relationships/image" Target="../media/image7.png"/><Relationship Id="rId2" Type="http://schemas.openxmlformats.org/officeDocument/2006/relationships/diagramData" Target="../diagrams/data28.xml"/><Relationship Id="rId16" Type="http://schemas.microsoft.com/office/2007/relationships/diagramDrawing" Target="../diagrams/drawing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11" Type="http://schemas.microsoft.com/office/2007/relationships/diagramDrawing" Target="../diagrams/drawing29.xml"/><Relationship Id="rId5" Type="http://schemas.openxmlformats.org/officeDocument/2006/relationships/diagramColors" Target="../diagrams/colors28.xml"/><Relationship Id="rId15" Type="http://schemas.openxmlformats.org/officeDocument/2006/relationships/diagramColors" Target="../diagrams/colors30.xml"/><Relationship Id="rId10" Type="http://schemas.openxmlformats.org/officeDocument/2006/relationships/diagramColors" Target="../diagrams/colors29.xml"/><Relationship Id="rId4" Type="http://schemas.openxmlformats.org/officeDocument/2006/relationships/diagramQuickStyle" Target="../diagrams/quickStyle28.xml"/><Relationship Id="rId9" Type="http://schemas.openxmlformats.org/officeDocument/2006/relationships/diagramQuickStyle" Target="../diagrams/quickStyle29.xml"/><Relationship Id="rId14" Type="http://schemas.openxmlformats.org/officeDocument/2006/relationships/diagramQuickStyle" Target="../diagrams/quickStyle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9543" y="280534"/>
            <a:ext cx="10029371" cy="238760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 как люди…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Учитель математики</a:t>
            </a:r>
          </a:p>
          <a:p>
            <a:pPr algn="r"/>
            <a:r>
              <a:rPr lang="ru-RU" dirty="0" smtClean="0"/>
              <a:t>МАОУ Горьковской СОШ</a:t>
            </a:r>
          </a:p>
          <a:p>
            <a:pPr algn="r"/>
            <a:r>
              <a:rPr lang="ru-RU" dirty="0" smtClean="0"/>
              <a:t>Маркосян </a:t>
            </a:r>
            <a:r>
              <a:rPr lang="ru-RU" dirty="0" err="1" smtClean="0"/>
              <a:t>Элмира</a:t>
            </a:r>
            <a:r>
              <a:rPr lang="ru-RU" dirty="0" smtClean="0"/>
              <a:t> </a:t>
            </a:r>
            <a:r>
              <a:rPr lang="ru-RU" dirty="0" err="1" smtClean="0"/>
              <a:t>Фаградовна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544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g5mod.ru/uploads/posts/2019-10/1571810174_how-to-book-the-best-accommodation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829" y="1470522"/>
            <a:ext cx="57150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люс 4"/>
          <p:cNvSpPr/>
          <p:nvPr/>
        </p:nvSpPr>
        <p:spPr>
          <a:xfrm>
            <a:off x="8843749" y="4779252"/>
            <a:ext cx="900753" cy="857273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 descr="https://i.pinimg.com/originals/d8/3b/da/d83bda2bbc7615cfda81d250a77d7cf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542" y="5453949"/>
            <a:ext cx="2290473" cy="121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593075" y="310465"/>
            <a:ext cx="6086901" cy="66278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Приобретение жилья</a:t>
            </a:r>
          </a:p>
        </p:txBody>
      </p:sp>
      <p:sp>
        <p:nvSpPr>
          <p:cNvPr id="10" name="Стрелка углом 9"/>
          <p:cNvSpPr/>
          <p:nvPr/>
        </p:nvSpPr>
        <p:spPr>
          <a:xfrm rot="10800000">
            <a:off x="4653885" y="1148344"/>
            <a:ext cx="1085745" cy="1682110"/>
          </a:xfrm>
          <a:prstGeom prst="bentArrow">
            <a:avLst>
              <a:gd name="adj1" fmla="val 12430"/>
              <a:gd name="adj2" fmla="val 25000"/>
              <a:gd name="adj3" fmla="val 25000"/>
              <a:gd name="adj4" fmla="val 75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трелка углом 14"/>
          <p:cNvSpPr/>
          <p:nvPr/>
        </p:nvSpPr>
        <p:spPr>
          <a:xfrm rot="10800000" flipH="1">
            <a:off x="5606504" y="1148344"/>
            <a:ext cx="1085745" cy="1682110"/>
          </a:xfrm>
          <a:prstGeom prst="bentArrow">
            <a:avLst>
              <a:gd name="adj1" fmla="val 12430"/>
              <a:gd name="adj2" fmla="val 25000"/>
              <a:gd name="adj3" fmla="val 25000"/>
              <a:gd name="adj4" fmla="val 75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Picture 2" descr="https://avatars.mds.yandex.net/get-zen_doc/1898242/pub_5ea72bb8b14f910ab90b2907_5ea74a12451cef298cc4efa9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00" l="0" r="99800">
                        <a14:foregroundMark x1="20400" y1="29200" x2="20400" y2="29200"/>
                        <a14:foregroundMark x1="14200" y1="33000" x2="14200" y2="33000"/>
                        <a14:foregroundMark x1="16000" y1="32400" x2="16000" y2="32400"/>
                        <a14:foregroundMark x1="78800" y1="49900" x2="78800" y2="49900"/>
                        <a14:foregroundMark x1="63100" y1="87600" x2="63100" y2="87600"/>
                        <a14:foregroundMark x1="60600" y1="87900" x2="60600" y2="87900"/>
                        <a14:foregroundMark x1="50800" y1="90100" x2="50800" y2="90100"/>
                        <a14:foregroundMark x1="45200" y1="89500" x2="45200" y2="89500"/>
                        <a14:foregroundMark x1="37400" y1="90700" x2="37400" y2="90700"/>
                        <a14:foregroundMark x1="39600" y1="90700" x2="39600" y2="90700"/>
                        <a14:foregroundMark x1="42700" y1="92600" x2="42700" y2="92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24" y="1527649"/>
            <a:ext cx="4838416" cy="483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06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3831144"/>
              </p:ext>
            </p:extLst>
          </p:nvPr>
        </p:nvGraphicFramePr>
        <p:xfrm>
          <a:off x="851848" y="1211476"/>
          <a:ext cx="807378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8215952" y="2402006"/>
            <a:ext cx="3739487" cy="206081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Приобретения жилья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83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moc.perevolockcdt.ru/wp-content/uploads/2021/03/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>
                        <a14:foregroundMark x1="59700" y1="7000" x2="59700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92" r="31872"/>
          <a:stretch/>
        </p:blipFill>
        <p:spPr bwMode="auto">
          <a:xfrm>
            <a:off x="641444" y="2579580"/>
            <a:ext cx="296156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4258101" y="109182"/>
            <a:ext cx="6537278" cy="3862316"/>
          </a:xfrm>
          <a:prstGeom prst="cloudCallout">
            <a:avLst>
              <a:gd name="adj1" fmla="val -72608"/>
              <a:gd name="adj2" fmla="val 80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0" name="Picture 8" descr="https://catherineasquithgallery.com/uploads/posts/2021-03/1614594135_81-p-domik-na-belom-fone-8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069" y="408254"/>
            <a:ext cx="3071806" cy="287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15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85184"/>
              </p:ext>
            </p:extLst>
          </p:nvPr>
        </p:nvGraphicFramePr>
        <p:xfrm>
          <a:off x="838200" y="696036"/>
          <a:ext cx="11103591" cy="5480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817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7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Решение:</a:t>
            </a:r>
            <a:endParaRPr lang="ru-RU" sz="54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61921172"/>
              </p:ext>
            </p:extLst>
          </p:nvPr>
        </p:nvGraphicFramePr>
        <p:xfrm>
          <a:off x="3472361" y="4571999"/>
          <a:ext cx="4547689" cy="1619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562201"/>
              </p:ext>
            </p:extLst>
          </p:nvPr>
        </p:nvGraphicFramePr>
        <p:xfrm>
          <a:off x="2700338" y="1057986"/>
          <a:ext cx="6791325" cy="2704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1562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Решение:</a:t>
            </a:r>
            <a:endParaRPr lang="ru-RU" sz="54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64322468"/>
              </p:ext>
            </p:extLst>
          </p:nvPr>
        </p:nvGraphicFramePr>
        <p:xfrm>
          <a:off x="319586" y="1825625"/>
          <a:ext cx="599932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88402649"/>
              </p:ext>
            </p:extLst>
          </p:nvPr>
        </p:nvGraphicFramePr>
        <p:xfrm>
          <a:off x="6690815" y="1811977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11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Решение:</a:t>
            </a:r>
            <a:endParaRPr lang="ru-RU" sz="54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</p:nvPr>
        </p:nvGraphicFramePr>
        <p:xfrm>
          <a:off x="319586" y="1825625"/>
          <a:ext cx="599932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124132" y="1825625"/>
            <a:ext cx="4502624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Сумма, которую Василий должен банку, по условию на 260% превышает исходные 2 млн.руб.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Какую сумму он заплатит по окончании ипотеки?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520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Решение:</a:t>
            </a:r>
            <a:endParaRPr lang="ru-RU" sz="54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27388121"/>
              </p:ext>
            </p:extLst>
          </p:nvPr>
        </p:nvGraphicFramePr>
        <p:xfrm>
          <a:off x="319586" y="1825625"/>
          <a:ext cx="599932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671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Решение:</a:t>
            </a:r>
            <a:endParaRPr lang="ru-RU" sz="54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</p:nvPr>
        </p:nvGraphicFramePr>
        <p:xfrm>
          <a:off x="319586" y="1825625"/>
          <a:ext cx="599932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2"/>
          <p:cNvSpPr>
            <a:spLocks noGrp="1"/>
          </p:cNvSpPr>
          <p:nvPr>
            <p:ph sz="half" idx="2"/>
          </p:nvPr>
        </p:nvSpPr>
        <p:spPr>
          <a:xfrm>
            <a:off x="7124132" y="1825625"/>
            <a:ext cx="4502624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Как найти сумму ежемесячного платежа, если у Василия 240 платежей?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137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Решение:</a:t>
            </a:r>
            <a:endParaRPr lang="ru-RU" sz="54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</p:nvPr>
        </p:nvGraphicFramePr>
        <p:xfrm>
          <a:off x="319586" y="1825625"/>
          <a:ext cx="599932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164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Проектная деятельность</a:t>
            </a:r>
            <a:endParaRPr lang="ru-RU" sz="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326375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196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Решение:</a:t>
            </a:r>
            <a:endParaRPr lang="ru-RU" sz="54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</p:nvPr>
        </p:nvGraphicFramePr>
        <p:xfrm>
          <a:off x="319586" y="1825625"/>
          <a:ext cx="599932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2532460"/>
              </p:ext>
            </p:extLst>
          </p:nvPr>
        </p:nvGraphicFramePr>
        <p:xfrm>
          <a:off x="6915151" y="1867612"/>
          <a:ext cx="5019674" cy="384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9389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Решение:</a:t>
            </a:r>
            <a:endParaRPr lang="ru-RU" sz="54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</p:nvPr>
        </p:nvGraphicFramePr>
        <p:xfrm>
          <a:off x="319586" y="1825625"/>
          <a:ext cx="599932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2"/>
          <p:cNvSpPr>
            <a:spLocks noGrp="1"/>
          </p:cNvSpPr>
          <p:nvPr>
            <p:ph sz="half" idx="2"/>
          </p:nvPr>
        </p:nvSpPr>
        <p:spPr>
          <a:xfrm>
            <a:off x="7124132" y="1825625"/>
            <a:ext cx="4502624" cy="168185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Как найти разницу между платежом по ипотеке и арендой квартиры?</a:t>
            </a:r>
          </a:p>
        </p:txBody>
      </p:sp>
    </p:spTree>
    <p:extLst>
      <p:ext uri="{BB962C8B-B14F-4D97-AF65-F5344CB8AC3E}">
        <p14:creationId xmlns:p14="http://schemas.microsoft.com/office/powerpoint/2010/main" val="276249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Решение:</a:t>
            </a:r>
            <a:endParaRPr lang="ru-RU" sz="54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</p:nvPr>
        </p:nvGraphicFramePr>
        <p:xfrm>
          <a:off x="319586" y="1825625"/>
          <a:ext cx="599932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66984908"/>
              </p:ext>
            </p:extLst>
          </p:nvPr>
        </p:nvGraphicFramePr>
        <p:xfrm>
          <a:off x="6690815" y="1811977"/>
          <a:ext cx="5181600" cy="2418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106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Решение:</a:t>
            </a:r>
            <a:endParaRPr lang="ru-RU" sz="54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</p:nvPr>
        </p:nvGraphicFramePr>
        <p:xfrm>
          <a:off x="319586" y="1825625"/>
          <a:ext cx="599932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09979113"/>
              </p:ext>
            </p:extLst>
          </p:nvPr>
        </p:nvGraphicFramePr>
        <p:xfrm>
          <a:off x="6690815" y="1811977"/>
          <a:ext cx="5181600" cy="1763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Объект 2"/>
          <p:cNvSpPr txBox="1">
            <a:spLocks/>
          </p:cNvSpPr>
          <p:nvPr/>
        </p:nvSpPr>
        <p:spPr>
          <a:xfrm>
            <a:off x="7096837" y="4036562"/>
            <a:ext cx="4502624" cy="1681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В течение скольких месяцев можно накопить 2 млн.руб, если ежемесячно откладывать по 16 тыс.руб.?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560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Решение:</a:t>
            </a:r>
            <a:endParaRPr lang="ru-RU" sz="54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</p:nvPr>
        </p:nvGraphicFramePr>
        <p:xfrm>
          <a:off x="319586" y="1825625"/>
          <a:ext cx="599932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Объект 6"/>
          <p:cNvGraphicFramePr>
            <a:graphicFrameLocks noGrp="1"/>
          </p:cNvGraphicFramePr>
          <p:nvPr>
            <p:ph sz="half" idx="2"/>
          </p:nvPr>
        </p:nvGraphicFramePr>
        <p:xfrm>
          <a:off x="6690815" y="1811977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4804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375390546"/>
              </p:ext>
            </p:extLst>
          </p:nvPr>
        </p:nvGraphicFramePr>
        <p:xfrm>
          <a:off x="2438401" y="583189"/>
          <a:ext cx="9121252" cy="1336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1291816467"/>
              </p:ext>
            </p:extLst>
          </p:nvPr>
        </p:nvGraphicFramePr>
        <p:xfrm>
          <a:off x="2495266" y="2714514"/>
          <a:ext cx="9121252" cy="1336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3259685765"/>
              </p:ext>
            </p:extLst>
          </p:nvPr>
        </p:nvGraphicFramePr>
        <p:xfrm>
          <a:off x="2470245" y="4723010"/>
          <a:ext cx="9121252" cy="1336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806" b="94306" l="18906" r="488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31" t="9648" r="52782" b="8338"/>
          <a:stretch/>
        </p:blipFill>
        <p:spPr>
          <a:xfrm>
            <a:off x="0" y="2702124"/>
            <a:ext cx="2442949" cy="401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1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0075" y="1724024"/>
            <a:ext cx="3971925" cy="3613501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3 000 </a:t>
            </a:r>
            <a:r>
              <a:rPr lang="ru-RU" sz="4000" b="1" dirty="0" smtClean="0"/>
              <a:t>000 рублей </a:t>
            </a:r>
            <a:br>
              <a:rPr lang="ru-RU" sz="4000" b="1" dirty="0" smtClean="0"/>
            </a:br>
            <a:r>
              <a:rPr lang="ru-RU" sz="4000" b="1" dirty="0" smtClean="0"/>
              <a:t>на </a:t>
            </a:r>
            <a:r>
              <a:rPr lang="ru-RU" sz="4000" b="1" dirty="0"/>
              <a:t>20 лет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с </a:t>
            </a:r>
            <a:r>
              <a:rPr lang="ru-RU" sz="4000" b="1" dirty="0"/>
              <a:t>минимальным первоначальным взносом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25139" r="79521" b="8195"/>
          <a:stretch/>
        </p:blipFill>
        <p:spPr bwMode="auto">
          <a:xfrm>
            <a:off x="371474" y="581024"/>
            <a:ext cx="2225810" cy="613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6" t="25139" r="50368" b="8195"/>
          <a:stretch/>
        </p:blipFill>
        <p:spPr bwMode="auto">
          <a:xfrm>
            <a:off x="2597284" y="581021"/>
            <a:ext cx="3319159" cy="613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136924"/>
              </p:ext>
            </p:extLst>
          </p:nvPr>
        </p:nvGraphicFramePr>
        <p:xfrm>
          <a:off x="2387734" y="205315"/>
          <a:ext cx="5308467" cy="375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489"/>
                <a:gridCol w="1769489"/>
                <a:gridCol w="1769489"/>
              </a:tblGrid>
              <a:tr h="37570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Ставка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Платеж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Переплата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73232"/>
              </p:ext>
            </p:extLst>
          </p:nvPr>
        </p:nvGraphicFramePr>
        <p:xfrm>
          <a:off x="5943600" y="552450"/>
          <a:ext cx="1762125" cy="616267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62125"/>
              </a:tblGrid>
              <a:tr h="133350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3 </a:t>
                      </a:r>
                      <a:r>
                        <a:rPr lang="ru-RU" b="1" dirty="0" err="1" smtClean="0"/>
                        <a:t>млн.руб</a:t>
                      </a:r>
                      <a:endParaRPr lang="ru-RU" b="1" dirty="0"/>
                    </a:p>
                  </a:txBody>
                  <a:tcPr anchor="ctr"/>
                </a:tc>
              </a:tr>
              <a:tr h="116205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4,5 млн. руб.</a:t>
                      </a:r>
                      <a:endParaRPr lang="ru-RU" b="1" dirty="0"/>
                    </a:p>
                  </a:txBody>
                  <a:tcPr anchor="ctr"/>
                </a:tc>
              </a:tr>
              <a:tr h="118110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6 </a:t>
                      </a:r>
                      <a:r>
                        <a:rPr lang="ru-RU" b="1" dirty="0" err="1" smtClean="0"/>
                        <a:t>млн.руб</a:t>
                      </a:r>
                      <a:r>
                        <a:rPr lang="ru-RU" b="1" dirty="0" smtClean="0"/>
                        <a:t>.</a:t>
                      </a:r>
                      <a:endParaRPr lang="ru-RU" b="1" dirty="0"/>
                    </a:p>
                  </a:txBody>
                  <a:tcPr anchor="ctr"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4 </a:t>
                      </a:r>
                      <a:r>
                        <a:rPr lang="ru-RU" b="1" dirty="0" err="1" smtClean="0"/>
                        <a:t>млн.руб</a:t>
                      </a:r>
                      <a:r>
                        <a:rPr lang="ru-RU" b="1" dirty="0" smtClean="0"/>
                        <a:t>.</a:t>
                      </a:r>
                      <a:endParaRPr lang="ru-RU" b="1" dirty="0"/>
                    </a:p>
                  </a:txBody>
                  <a:tcPr anchor="ctr"/>
                </a:tc>
              </a:tr>
              <a:tr h="134302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3,5 </a:t>
                      </a:r>
                      <a:r>
                        <a:rPr lang="ru-RU" b="1" dirty="0" err="1" smtClean="0"/>
                        <a:t>млн.руб</a:t>
                      </a:r>
                      <a:r>
                        <a:rPr lang="ru-RU" b="1" dirty="0" smtClean="0"/>
                        <a:t>.</a:t>
                      </a:r>
                      <a:endParaRPr lang="ru-RU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04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43924" y="1333357"/>
            <a:ext cx="34004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Ипотечное кредитование по программе «Молодая семья»</a:t>
            </a:r>
            <a:endParaRPr lang="ru-RU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2" t="14306" r="33125" b="10833"/>
          <a:stretch/>
        </p:blipFill>
        <p:spPr bwMode="auto">
          <a:xfrm>
            <a:off x="323849" y="495299"/>
            <a:ext cx="7943851" cy="6005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39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0620" y="365125"/>
            <a:ext cx="8433179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Средняя стоимость аренды </a:t>
            </a:r>
            <a:br>
              <a:rPr lang="ru-RU" sz="4800" b="1" dirty="0" smtClean="0"/>
            </a:br>
            <a:r>
              <a:rPr lang="ru-RU" sz="4800" b="1" dirty="0" smtClean="0"/>
              <a:t>20 000руб.</a:t>
            </a:r>
            <a:endParaRPr lang="ru-RU" sz="48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6" b="100000" l="4750" r="99000">
                        <a14:foregroundMark x1="55375" y1="68672" x2="55375" y2="68672"/>
                        <a14:foregroundMark x1="47375" y1="72807" x2="47375" y2="72807"/>
                        <a14:foregroundMark x1="34750" y1="72807" x2="34750" y2="72807"/>
                        <a14:foregroundMark x1="29000" y1="69674" x2="29000" y2="69674"/>
                        <a14:foregroundMark x1="77000" y1="69173" x2="77000" y2="691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27"/>
            <a:ext cx="2734101" cy="27272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660" t="43894" r="48415" b="5337"/>
          <a:stretch/>
        </p:blipFill>
        <p:spPr>
          <a:xfrm>
            <a:off x="1740613" y="1996267"/>
            <a:ext cx="8386026" cy="470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4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zen_doc/1898242/pub_5ea72bb8b14f910ab90b2907_5ea74a12451cef298cc4efa9/scale_12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00" l="0" r="99800">
                        <a14:foregroundMark x1="20400" y1="29200" x2="20400" y2="29200"/>
                        <a14:foregroundMark x1="14200" y1="33000" x2="14200" y2="33000"/>
                        <a14:foregroundMark x1="16000" y1="32400" x2="16000" y2="32400"/>
                        <a14:foregroundMark x1="78800" y1="49900" x2="78800" y2="49900"/>
                        <a14:foregroundMark x1="63100" y1="87600" x2="63100" y2="87600"/>
                        <a14:foregroundMark x1="60600" y1="87900" x2="60600" y2="87900"/>
                        <a14:foregroundMark x1="50800" y1="90100" x2="50800" y2="90100"/>
                        <a14:foregroundMark x1="45200" y1="89500" x2="45200" y2="89500"/>
                        <a14:foregroundMark x1="37400" y1="90700" x2="37400" y2="90700"/>
                        <a14:foregroundMark x1="39600" y1="90700" x2="39600" y2="90700"/>
                        <a14:foregroundMark x1="42700" y1="92600" x2="42700" y2="92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13" y="1989399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g5mod.ru/uploads/posts/2019-10/1571810174_how-to-book-the-best-accommodation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577" y="2499381"/>
            <a:ext cx="4290522" cy="261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люс 4"/>
          <p:cNvSpPr/>
          <p:nvPr/>
        </p:nvSpPr>
        <p:spPr>
          <a:xfrm>
            <a:off x="8731842" y="4856638"/>
            <a:ext cx="900753" cy="857273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 descr="https://i.pinimg.com/originals/d8/3b/da/d83bda2bbc7615cfda81d250a77d7cf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542" y="5453949"/>
            <a:ext cx="2290473" cy="121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593075" y="310465"/>
            <a:ext cx="6086901" cy="66278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Приобретение жилья</a:t>
            </a:r>
          </a:p>
        </p:txBody>
      </p:sp>
      <p:sp>
        <p:nvSpPr>
          <p:cNvPr id="10" name="Стрелка углом 9"/>
          <p:cNvSpPr/>
          <p:nvPr/>
        </p:nvSpPr>
        <p:spPr>
          <a:xfrm rot="10800000">
            <a:off x="4653885" y="1148344"/>
            <a:ext cx="1085745" cy="1682110"/>
          </a:xfrm>
          <a:prstGeom prst="bentArrow">
            <a:avLst>
              <a:gd name="adj1" fmla="val 12430"/>
              <a:gd name="adj2" fmla="val 25000"/>
              <a:gd name="adj3" fmla="val 25000"/>
              <a:gd name="adj4" fmla="val 75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трелка углом 14"/>
          <p:cNvSpPr/>
          <p:nvPr/>
        </p:nvSpPr>
        <p:spPr>
          <a:xfrm rot="10800000" flipH="1">
            <a:off x="5606504" y="1148344"/>
            <a:ext cx="1085745" cy="1682110"/>
          </a:xfrm>
          <a:prstGeom prst="bentArrow">
            <a:avLst>
              <a:gd name="adj1" fmla="val 12430"/>
              <a:gd name="adj2" fmla="val 25000"/>
              <a:gd name="adj3" fmla="val 25000"/>
              <a:gd name="adj4" fmla="val 75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048" y="1029305"/>
            <a:ext cx="16650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12%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98577" y="1029305"/>
            <a:ext cx="52680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Аренда 20 </a:t>
            </a:r>
            <a:r>
              <a:rPr lang="ru-RU" sz="4400" b="1" dirty="0" err="1" smtClean="0"/>
              <a:t>тыс.руб</a:t>
            </a:r>
            <a:r>
              <a:rPr lang="ru-RU" sz="4400" b="1" dirty="0" smtClean="0"/>
              <a:t>.</a:t>
            </a:r>
          </a:p>
          <a:p>
            <a:pPr algn="ctr"/>
            <a:r>
              <a:rPr lang="ru-RU" sz="4400" b="1" dirty="0" smtClean="0"/>
              <a:t>+накопление</a:t>
            </a:r>
            <a:endParaRPr lang="ru-RU" sz="4400" b="1" dirty="0"/>
          </a:p>
        </p:txBody>
      </p:sp>
      <p:pic>
        <p:nvPicPr>
          <p:cNvPr id="1028" name="Picture 4" descr="https://www.vippng.com/png/full/166-1666847_ok-png-images-origins-of-ok-visto-ok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376" y="2400585"/>
            <a:ext cx="4848308" cy="394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05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Проектная деятельность</a:t>
            </a:r>
            <a:endParaRPr lang="ru-RU" sz="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472999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91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zen_doc/1898242/pub_5ea72bb8b14f910ab90b2907_5ea74a12451cef298cc4efa9/scale_12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00" l="0" r="99800">
                        <a14:foregroundMark x1="20400" y1="29200" x2="20400" y2="29200"/>
                        <a14:foregroundMark x1="14200" y1="33000" x2="14200" y2="33000"/>
                        <a14:foregroundMark x1="16000" y1="32400" x2="16000" y2="32400"/>
                        <a14:foregroundMark x1="78800" y1="49900" x2="78800" y2="49900"/>
                        <a14:foregroundMark x1="63100" y1="87600" x2="63100" y2="87600"/>
                        <a14:foregroundMark x1="60600" y1="87900" x2="60600" y2="87900"/>
                        <a14:foregroundMark x1="50800" y1="90100" x2="50800" y2="90100"/>
                        <a14:foregroundMark x1="45200" y1="89500" x2="45200" y2="89500"/>
                        <a14:foregroundMark x1="37400" y1="90700" x2="37400" y2="90700"/>
                        <a14:foregroundMark x1="39600" y1="90700" x2="39600" y2="90700"/>
                        <a14:foregroundMark x1="42700" y1="92600" x2="42700" y2="92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13" y="1989399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g5mod.ru/uploads/posts/2019-10/1571810174_how-to-book-the-best-accommodation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577" y="2499381"/>
            <a:ext cx="4290522" cy="261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люс 4"/>
          <p:cNvSpPr/>
          <p:nvPr/>
        </p:nvSpPr>
        <p:spPr>
          <a:xfrm>
            <a:off x="8731842" y="4856638"/>
            <a:ext cx="900753" cy="857273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 descr="https://i.pinimg.com/originals/d8/3b/da/d83bda2bbc7615cfda81d250a77d7cf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542" y="5453949"/>
            <a:ext cx="2290473" cy="121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593075" y="310465"/>
            <a:ext cx="6086901" cy="66278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Приобретение жилья</a:t>
            </a:r>
          </a:p>
        </p:txBody>
      </p:sp>
      <p:sp>
        <p:nvSpPr>
          <p:cNvPr id="10" name="Стрелка углом 9"/>
          <p:cNvSpPr/>
          <p:nvPr/>
        </p:nvSpPr>
        <p:spPr>
          <a:xfrm rot="10800000">
            <a:off x="4653885" y="1148344"/>
            <a:ext cx="1085745" cy="1682110"/>
          </a:xfrm>
          <a:prstGeom prst="bentArrow">
            <a:avLst>
              <a:gd name="adj1" fmla="val 12430"/>
              <a:gd name="adj2" fmla="val 25000"/>
              <a:gd name="adj3" fmla="val 25000"/>
              <a:gd name="adj4" fmla="val 75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трелка углом 14"/>
          <p:cNvSpPr/>
          <p:nvPr/>
        </p:nvSpPr>
        <p:spPr>
          <a:xfrm rot="10800000" flipH="1">
            <a:off x="5606504" y="1148344"/>
            <a:ext cx="1085745" cy="1682110"/>
          </a:xfrm>
          <a:prstGeom prst="bentArrow">
            <a:avLst>
              <a:gd name="adj1" fmla="val 12430"/>
              <a:gd name="adj2" fmla="val 25000"/>
              <a:gd name="adj3" fmla="val 25000"/>
              <a:gd name="adj4" fmla="val 75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8173" y="855329"/>
            <a:ext cx="1514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6%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98577" y="1029305"/>
            <a:ext cx="52680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Аренда 20 </a:t>
            </a:r>
            <a:r>
              <a:rPr lang="ru-RU" sz="4400" b="1" dirty="0" err="1" smtClean="0"/>
              <a:t>тыс.руб</a:t>
            </a:r>
            <a:r>
              <a:rPr lang="ru-RU" sz="4400" b="1" dirty="0" smtClean="0"/>
              <a:t>.</a:t>
            </a:r>
          </a:p>
          <a:p>
            <a:pPr algn="ctr"/>
            <a:r>
              <a:rPr lang="ru-RU" sz="4400" b="1" dirty="0" smtClean="0"/>
              <a:t>+накопление</a:t>
            </a:r>
            <a:endParaRPr lang="ru-RU" sz="4400" b="1" dirty="0"/>
          </a:p>
        </p:txBody>
      </p:sp>
      <p:pic>
        <p:nvPicPr>
          <p:cNvPr id="1028" name="Picture 4" descr="https://www.vippng.com/png/full/166-1666847_ok-png-images-origins-of-ok-visto-ok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4" y="2121917"/>
            <a:ext cx="4848308" cy="394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27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9543" y="280534"/>
            <a:ext cx="10029371" cy="238760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 как люди…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129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7614058"/>
              </p:ext>
            </p:extLst>
          </p:nvPr>
        </p:nvGraphicFramePr>
        <p:xfrm>
          <a:off x="136478" y="719666"/>
          <a:ext cx="11832608" cy="5981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s://mateo-international.com/media/images/news/o_1dtu4cq391rao1pojt995kmhg5m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20" y="242295"/>
            <a:ext cx="7438742" cy="40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2389" y="4484451"/>
            <a:ext cx="2115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Противоречие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282754" y="4518833"/>
            <a:ext cx="230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Цель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27546" y="4458580"/>
            <a:ext cx="222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Проблема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4707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55995294"/>
              </p:ext>
            </p:extLst>
          </p:nvPr>
        </p:nvGraphicFramePr>
        <p:xfrm>
          <a:off x="136478" y="719666"/>
          <a:ext cx="11832608" cy="5981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s://mateo-international.com/media/images/news/o_1dtu4cq391rao1pojt995kmhg5m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20" y="242295"/>
            <a:ext cx="7438742" cy="40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2389" y="4484451"/>
            <a:ext cx="2115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Противоречие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282754" y="4518833"/>
            <a:ext cx="230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Цель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27546" y="4458580"/>
            <a:ext cx="222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Проблема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7895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6216725"/>
              </p:ext>
            </p:extLst>
          </p:nvPr>
        </p:nvGraphicFramePr>
        <p:xfrm>
          <a:off x="136478" y="719666"/>
          <a:ext cx="11832608" cy="5981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s://mateo-international.com/media/images/news/o_1dtu4cq391rao1pojt995kmhg5m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20" y="242295"/>
            <a:ext cx="7438742" cy="40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2389" y="4484451"/>
            <a:ext cx="2115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Противоречие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282754" y="4518833"/>
            <a:ext cx="230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Цель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27546" y="4458580"/>
            <a:ext cx="222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Проблема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2784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/>
          </p:nvPr>
        </p:nvGraphicFramePr>
        <p:xfrm>
          <a:off x="136478" y="719666"/>
          <a:ext cx="11832608" cy="5981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s://mateo-international.com/media/images/news/o_1dtu4cq391rao1pojt995kmhg5m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20" y="242295"/>
            <a:ext cx="7438742" cy="40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2389" y="4484451"/>
            <a:ext cx="2115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Противоречие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282754" y="4518833"/>
            <a:ext cx="230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Цель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27546" y="4458580"/>
            <a:ext cx="222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Проблема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5740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108" y="5532437"/>
            <a:ext cx="3310719" cy="1325563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Задачи:</a:t>
            </a:r>
            <a:endParaRPr lang="ru-RU" sz="4800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77283666"/>
              </p:ext>
            </p:extLst>
          </p:nvPr>
        </p:nvGraphicFramePr>
        <p:xfrm>
          <a:off x="1624084" y="232012"/>
          <a:ext cx="9144000" cy="6482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951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108" y="5532437"/>
            <a:ext cx="3310719" cy="1325563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Задачи:</a:t>
            </a:r>
            <a:endParaRPr lang="ru-RU" sz="4800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6778089"/>
              </p:ext>
            </p:extLst>
          </p:nvPr>
        </p:nvGraphicFramePr>
        <p:xfrm>
          <a:off x="1624084" y="232012"/>
          <a:ext cx="9144000" cy="6482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131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</TotalTime>
  <Words>751</Words>
  <Application>Microsoft Office PowerPoint</Application>
  <PresentationFormat>Произвольный</PresentationFormat>
  <Paragraphs>165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Люди как люди…</vt:lpstr>
      <vt:lpstr>Проектная деятельность</vt:lpstr>
      <vt:lpstr>Проектная деятельность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Задачи:</vt:lpstr>
      <vt:lpstr>Задачи:</vt:lpstr>
      <vt:lpstr>Презентация PowerPoint</vt:lpstr>
      <vt:lpstr>Презентация PowerPoint</vt:lpstr>
      <vt:lpstr>Презентация PowerPoint</vt:lpstr>
      <vt:lpstr>Презентация PowerPoint</vt:lpstr>
      <vt:lpstr>Решение:</vt:lpstr>
      <vt:lpstr>Решение:</vt:lpstr>
      <vt:lpstr>Решение:</vt:lpstr>
      <vt:lpstr>Решение:</vt:lpstr>
      <vt:lpstr>Решение:</vt:lpstr>
      <vt:lpstr>Решение:</vt:lpstr>
      <vt:lpstr>Решение:</vt:lpstr>
      <vt:lpstr>Решение:</vt:lpstr>
      <vt:lpstr>Решение:</vt:lpstr>
      <vt:lpstr>Решение:</vt:lpstr>
      <vt:lpstr>Решение:</vt:lpstr>
      <vt:lpstr>Презентация PowerPoint</vt:lpstr>
      <vt:lpstr>3 000 000 рублей  на 20 лет  с минимальным первоначальным взносом</vt:lpstr>
      <vt:lpstr>Презентация PowerPoint</vt:lpstr>
      <vt:lpstr>Средняя стоимость аренды  20 000руб.</vt:lpstr>
      <vt:lpstr>Презентация PowerPoint</vt:lpstr>
      <vt:lpstr>Презентация PowerPoint</vt:lpstr>
      <vt:lpstr>Люди как люди…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Пользователь</cp:lastModifiedBy>
  <cp:revision>83</cp:revision>
  <dcterms:created xsi:type="dcterms:W3CDTF">2022-02-17T11:05:19Z</dcterms:created>
  <dcterms:modified xsi:type="dcterms:W3CDTF">2022-06-23T03:51:42Z</dcterms:modified>
</cp:coreProperties>
</file>